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32"/>
  </p:notesMasterIdLst>
  <p:sldIdLst>
    <p:sldId id="256" r:id="rId2"/>
    <p:sldId id="320" r:id="rId3"/>
    <p:sldId id="321" r:id="rId4"/>
    <p:sldId id="324" r:id="rId5"/>
    <p:sldId id="306" r:id="rId6"/>
    <p:sldId id="307" r:id="rId7"/>
    <p:sldId id="328" r:id="rId8"/>
    <p:sldId id="308" r:id="rId9"/>
    <p:sldId id="309" r:id="rId10"/>
    <p:sldId id="310" r:id="rId11"/>
    <p:sldId id="332" r:id="rId12"/>
    <p:sldId id="333" r:id="rId13"/>
    <p:sldId id="338" r:id="rId14"/>
    <p:sldId id="340" r:id="rId15"/>
    <p:sldId id="341" r:id="rId16"/>
    <p:sldId id="347" r:id="rId17"/>
    <p:sldId id="348" r:id="rId18"/>
    <p:sldId id="350" r:id="rId19"/>
    <p:sldId id="351" r:id="rId20"/>
    <p:sldId id="355" r:id="rId21"/>
    <p:sldId id="356" r:id="rId22"/>
    <p:sldId id="357" r:id="rId23"/>
    <p:sldId id="358" r:id="rId24"/>
    <p:sldId id="359" r:id="rId25"/>
    <p:sldId id="360" r:id="rId26"/>
    <p:sldId id="264" r:id="rId27"/>
    <p:sldId id="296" r:id="rId28"/>
    <p:sldId id="298" r:id="rId29"/>
    <p:sldId id="304" r:id="rId30"/>
    <p:sldId id="27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6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2D645C-39C7-47D6-B1A1-B11FD89D5E87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6804A9-CC31-45E0-9D32-856EAD3F8B53}">
      <dgm:prSet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dirty="0" smtClean="0">
              <a:latin typeface="Cambria" pitchFamily="18" charset="0"/>
            </a:rPr>
            <a:t>CGST</a:t>
          </a:r>
          <a:endParaRPr lang="en-US" dirty="0">
            <a:latin typeface="Cambria" pitchFamily="18" charset="0"/>
          </a:endParaRPr>
        </a:p>
      </dgm:t>
    </dgm:pt>
    <dgm:pt modelId="{FD6540A8-D74C-4167-A56A-1CF675A88E1B}" type="parTrans" cxnId="{62929332-B8A6-4807-B927-BF7A56FB0612}">
      <dgm:prSet/>
      <dgm:spPr/>
      <dgm:t>
        <a:bodyPr/>
        <a:lstStyle/>
        <a:p>
          <a:endParaRPr lang="en-US"/>
        </a:p>
      </dgm:t>
    </dgm:pt>
    <dgm:pt modelId="{ABE09B7E-BE6F-4BEB-9CDB-7C395210F871}" type="sibTrans" cxnId="{62929332-B8A6-4807-B927-BF7A56FB0612}">
      <dgm:prSet/>
      <dgm:spPr/>
      <dgm:t>
        <a:bodyPr/>
        <a:lstStyle/>
        <a:p>
          <a:endParaRPr lang="en-US"/>
        </a:p>
      </dgm:t>
    </dgm:pt>
    <dgm:pt modelId="{471C3E65-7F34-4784-821F-3941E129F715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Central Excise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5956B00-7A8A-428B-8DAA-B749DF857F0E}" type="parTrans" cxnId="{88DF2257-1547-4C08-A516-7FA9E966FA30}">
      <dgm:prSet/>
      <dgm:spPr/>
      <dgm:t>
        <a:bodyPr/>
        <a:lstStyle/>
        <a:p>
          <a:endParaRPr lang="en-US"/>
        </a:p>
      </dgm:t>
    </dgm:pt>
    <dgm:pt modelId="{AA5F5DDB-29FB-4E74-9C6E-D9F13BC02E5D}" type="sibTrans" cxnId="{88DF2257-1547-4C08-A516-7FA9E966FA30}">
      <dgm:prSet/>
      <dgm:spPr/>
      <dgm:t>
        <a:bodyPr/>
        <a:lstStyle/>
        <a:p>
          <a:endParaRPr lang="en-US"/>
        </a:p>
      </dgm:t>
    </dgm:pt>
    <dgm:pt modelId="{9309E2F0-43F8-4500-8DE5-7FEEBBFB8E7A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Service Tax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4614FEA-BDD1-4EDF-9889-E7BB1FEA5055}" type="parTrans" cxnId="{D63F7A60-DC19-4DF5-8125-310109E15521}">
      <dgm:prSet/>
      <dgm:spPr/>
      <dgm:t>
        <a:bodyPr/>
        <a:lstStyle/>
        <a:p>
          <a:endParaRPr lang="en-US"/>
        </a:p>
      </dgm:t>
    </dgm:pt>
    <dgm:pt modelId="{BF0B8312-8B4B-48CA-841C-74638367DE83}" type="sibTrans" cxnId="{D63F7A60-DC19-4DF5-8125-310109E15521}">
      <dgm:prSet/>
      <dgm:spPr/>
      <dgm:t>
        <a:bodyPr/>
        <a:lstStyle/>
        <a:p>
          <a:endParaRPr lang="en-US"/>
        </a:p>
      </dgm:t>
    </dgm:pt>
    <dgm:pt modelId="{E75DF324-5926-47E3-923D-AAF18F3F0380}">
      <dgm:prSet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dirty="0" smtClean="0">
              <a:latin typeface="Cambria" pitchFamily="18" charset="0"/>
            </a:rPr>
            <a:t>SGST</a:t>
          </a:r>
          <a:endParaRPr lang="en-US" dirty="0">
            <a:latin typeface="Cambria" pitchFamily="18" charset="0"/>
          </a:endParaRPr>
        </a:p>
      </dgm:t>
    </dgm:pt>
    <dgm:pt modelId="{45E558F6-9BE5-4982-98DB-AFC3081C6D66}" type="parTrans" cxnId="{95926226-EED3-4CF4-BF3D-5106E39F79C0}">
      <dgm:prSet/>
      <dgm:spPr/>
      <dgm:t>
        <a:bodyPr/>
        <a:lstStyle/>
        <a:p>
          <a:endParaRPr lang="en-US"/>
        </a:p>
      </dgm:t>
    </dgm:pt>
    <dgm:pt modelId="{673CDE10-DD51-4086-8CFB-6E0E2AC0CBD3}" type="sibTrans" cxnId="{95926226-EED3-4CF4-BF3D-5106E39F79C0}">
      <dgm:prSet/>
      <dgm:spPr/>
      <dgm:t>
        <a:bodyPr/>
        <a:lstStyle/>
        <a:p>
          <a:endParaRPr lang="en-US"/>
        </a:p>
      </dgm:t>
    </dgm:pt>
    <dgm:pt modelId="{A1448E71-254E-46A8-B59C-6597B26BF322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VAT/sales tax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F39BD2E-59A6-410F-8977-A3276F67079C}" type="parTrans" cxnId="{C01438E1-B7C5-4128-985A-98526197B07F}">
      <dgm:prSet/>
      <dgm:spPr/>
      <dgm:t>
        <a:bodyPr/>
        <a:lstStyle/>
        <a:p>
          <a:endParaRPr lang="en-US"/>
        </a:p>
      </dgm:t>
    </dgm:pt>
    <dgm:pt modelId="{FDFD56ED-086E-4304-93FB-1D0F141167DE}" type="sibTrans" cxnId="{C01438E1-B7C5-4128-985A-98526197B07F}">
      <dgm:prSet/>
      <dgm:spPr/>
      <dgm:t>
        <a:bodyPr/>
        <a:lstStyle/>
        <a:p>
          <a:endParaRPr lang="en-US"/>
        </a:p>
      </dgm:t>
    </dgm:pt>
    <dgm:pt modelId="{965D8092-1698-4BEB-842F-29700A7AB334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Lottery Tax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2D4E590-321F-4033-84A8-9F48D02115BC}" type="parTrans" cxnId="{724E83F3-D362-41C8-9D75-08E5EFB8CAAB}">
      <dgm:prSet/>
      <dgm:spPr/>
      <dgm:t>
        <a:bodyPr/>
        <a:lstStyle/>
        <a:p>
          <a:endParaRPr lang="en-US"/>
        </a:p>
      </dgm:t>
    </dgm:pt>
    <dgm:pt modelId="{F10B0464-82FF-4714-8DC2-542B68405E8B}" type="sibTrans" cxnId="{724E83F3-D362-41C8-9D75-08E5EFB8CAAB}">
      <dgm:prSet/>
      <dgm:spPr/>
      <dgm:t>
        <a:bodyPr/>
        <a:lstStyle/>
        <a:p>
          <a:endParaRPr lang="en-US"/>
        </a:p>
      </dgm:t>
    </dgm:pt>
    <dgm:pt modelId="{72208498-D31F-4097-B828-AAB11EBFBD84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Entry Tax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0F6B49B-0EF8-4FFF-90EB-D2599C8928E9}" type="parTrans" cxnId="{6CC68CFF-69F5-4FF5-ACD6-49AEAF12AAD9}">
      <dgm:prSet/>
      <dgm:spPr/>
      <dgm:t>
        <a:bodyPr/>
        <a:lstStyle/>
        <a:p>
          <a:endParaRPr lang="en-US"/>
        </a:p>
      </dgm:t>
    </dgm:pt>
    <dgm:pt modelId="{696E044B-69F8-46E2-A1E9-B3A7B046E0D1}" type="sibTrans" cxnId="{6CC68CFF-69F5-4FF5-ACD6-49AEAF12AAD9}">
      <dgm:prSet/>
      <dgm:spPr/>
      <dgm:t>
        <a:bodyPr/>
        <a:lstStyle/>
        <a:p>
          <a:endParaRPr lang="en-US"/>
        </a:p>
      </dgm:t>
    </dgm:pt>
    <dgm:pt modelId="{A7185902-CAE4-41E0-8448-758B86EE2E03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Purchase Tax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DA04A99-BC99-4F83-89DD-4B74DDA98835}" type="parTrans" cxnId="{DE2D399C-FF9A-40BB-B93F-E11413FA377B}">
      <dgm:prSet/>
      <dgm:spPr/>
      <dgm:t>
        <a:bodyPr/>
        <a:lstStyle/>
        <a:p>
          <a:endParaRPr lang="en-US"/>
        </a:p>
      </dgm:t>
    </dgm:pt>
    <dgm:pt modelId="{8DCF6A74-E275-4909-9341-38B1EDEC7E0F}" type="sibTrans" cxnId="{DE2D399C-FF9A-40BB-B93F-E11413FA377B}">
      <dgm:prSet/>
      <dgm:spPr/>
      <dgm:t>
        <a:bodyPr/>
        <a:lstStyle/>
        <a:p>
          <a:endParaRPr lang="en-US"/>
        </a:p>
      </dgm:t>
    </dgm:pt>
    <dgm:pt modelId="{C866B43E-0F64-4912-924E-E58E3D6A3A88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Surcharges and all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cesses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445F076-90B2-442E-953B-804EF6DD471D}" type="parTrans" cxnId="{EF1B1E27-D742-452D-A40C-E2EAC0411450}">
      <dgm:prSet/>
      <dgm:spPr/>
      <dgm:t>
        <a:bodyPr/>
        <a:lstStyle/>
        <a:p>
          <a:endParaRPr lang="en-US"/>
        </a:p>
      </dgm:t>
    </dgm:pt>
    <dgm:pt modelId="{DC5E435A-F19A-45A0-BEC9-FD2A80B74347}" type="sibTrans" cxnId="{EF1B1E27-D742-452D-A40C-E2EAC0411450}">
      <dgm:prSet/>
      <dgm:spPr/>
      <dgm:t>
        <a:bodyPr/>
        <a:lstStyle/>
        <a:p>
          <a:endParaRPr lang="en-US"/>
        </a:p>
      </dgm:t>
    </dgm:pt>
    <dgm:pt modelId="{C3D7D26E-0D9C-4CA3-83E7-B8A70816DC6F}">
      <dgm:prSet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>
              <a:latin typeface="Cambria" pitchFamily="18" charset="0"/>
            </a:rPr>
            <a:t>IGST</a:t>
          </a:r>
          <a:endParaRPr lang="en-US" dirty="0">
            <a:latin typeface="Cambria" pitchFamily="18" charset="0"/>
          </a:endParaRPr>
        </a:p>
      </dgm:t>
    </dgm:pt>
    <dgm:pt modelId="{F79D6A1D-7660-48E1-950E-0199705BA972}" type="sibTrans" cxnId="{7F1263AF-0A40-4FE1-B953-82AD1064CACB}">
      <dgm:prSet/>
      <dgm:spPr/>
      <dgm:t>
        <a:bodyPr/>
        <a:lstStyle/>
        <a:p>
          <a:endParaRPr lang="en-US"/>
        </a:p>
      </dgm:t>
    </dgm:pt>
    <dgm:pt modelId="{5F6096A3-C500-4CC2-9D08-EC9AD649C5CB}" type="parTrans" cxnId="{7F1263AF-0A40-4FE1-B953-82AD1064CACB}">
      <dgm:prSet/>
      <dgm:spPr/>
      <dgm:t>
        <a:bodyPr/>
        <a:lstStyle/>
        <a:p>
          <a:endParaRPr lang="en-US"/>
        </a:p>
      </dgm:t>
    </dgm:pt>
    <dgm:pt modelId="{5547BDF9-D134-4EDF-8BEC-0EC0CB8B984F}">
      <dgm:prSet custT="1"/>
      <dgm:spPr/>
      <dgm:t>
        <a:bodyPr/>
        <a:lstStyle/>
        <a:p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CST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EC45685-B086-4AE3-8980-C9578224A34E}" type="parTrans" cxnId="{1A61F1C4-5BA5-48CE-A866-0CA2ACB390F1}">
      <dgm:prSet/>
      <dgm:spPr/>
      <dgm:t>
        <a:bodyPr/>
        <a:lstStyle/>
        <a:p>
          <a:endParaRPr lang="en-US"/>
        </a:p>
      </dgm:t>
    </dgm:pt>
    <dgm:pt modelId="{E9AE880E-97C4-443B-A612-209C897E4C6C}" type="sibTrans" cxnId="{1A61F1C4-5BA5-48CE-A866-0CA2ACB390F1}">
      <dgm:prSet/>
      <dgm:spPr/>
      <dgm:t>
        <a:bodyPr/>
        <a:lstStyle/>
        <a:p>
          <a:endParaRPr lang="en-US"/>
        </a:p>
      </dgm:t>
    </dgm:pt>
    <dgm:pt modelId="{237E7DEF-B19B-4121-9517-E86E0BD446DE}">
      <dgm:prSet/>
      <dgm:spPr/>
      <dgm:t>
        <a:bodyPr/>
        <a:lstStyle/>
        <a:p>
          <a:pPr rtl="0"/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Octroi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97BC169-841D-4D87-9111-1C9F1B3E26D9}" type="parTrans" cxnId="{FA90D749-2AF8-4884-AC2D-F78AB7B6802B}">
      <dgm:prSet/>
      <dgm:spPr/>
      <dgm:t>
        <a:bodyPr/>
        <a:lstStyle/>
        <a:p>
          <a:endParaRPr lang="en-US"/>
        </a:p>
      </dgm:t>
    </dgm:pt>
    <dgm:pt modelId="{94DB8062-4CEA-4EDB-A47A-554A56A44F89}" type="sibTrans" cxnId="{FA90D749-2AF8-4884-AC2D-F78AB7B6802B}">
      <dgm:prSet/>
      <dgm:spPr/>
      <dgm:t>
        <a:bodyPr/>
        <a:lstStyle/>
        <a:p>
          <a:endParaRPr lang="en-US"/>
        </a:p>
      </dgm:t>
    </dgm:pt>
    <dgm:pt modelId="{CE4C398C-02A2-4E19-BCCC-9C8CF418FCB7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Luxury Tax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C799837-FC96-4399-BBA1-DB718670F0B2}" type="parTrans" cxnId="{F3F31674-45A0-48C1-BC65-A12F697F439C}">
      <dgm:prSet/>
      <dgm:spPr/>
      <dgm:t>
        <a:bodyPr/>
        <a:lstStyle/>
        <a:p>
          <a:endParaRPr lang="en-US"/>
        </a:p>
      </dgm:t>
    </dgm:pt>
    <dgm:pt modelId="{5C8C8AFA-4036-48A5-A4FD-427785116C38}" type="sibTrans" cxnId="{F3F31674-45A0-48C1-BC65-A12F697F439C}">
      <dgm:prSet/>
      <dgm:spPr/>
      <dgm:t>
        <a:bodyPr/>
        <a:lstStyle/>
        <a:p>
          <a:endParaRPr lang="en-US"/>
        </a:p>
      </dgm:t>
    </dgm:pt>
    <dgm:pt modelId="{DFC7FA86-A97C-462D-89A2-E72426A9B142}">
      <dgm:prSet custT="1"/>
      <dgm:spPr/>
      <dgm:t>
        <a:bodyPr/>
        <a:lstStyle/>
        <a:p>
          <a:pPr rtl="0"/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Additional duties of Custom (CVD)/(SAD)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4FD12E6-DDCB-43FA-AE4A-B70C35E39A7D}" type="parTrans" cxnId="{83873885-B20B-4525-9B0E-CF07403355A4}">
      <dgm:prSet/>
      <dgm:spPr/>
      <dgm:t>
        <a:bodyPr/>
        <a:lstStyle/>
        <a:p>
          <a:endParaRPr lang="en-US"/>
        </a:p>
      </dgm:t>
    </dgm:pt>
    <dgm:pt modelId="{FE92FBFD-F623-48EC-9FE2-3B3289D01440}" type="sibTrans" cxnId="{83873885-B20B-4525-9B0E-CF07403355A4}">
      <dgm:prSet/>
      <dgm:spPr/>
      <dgm:t>
        <a:bodyPr/>
        <a:lstStyle/>
        <a:p>
          <a:endParaRPr lang="en-US"/>
        </a:p>
      </dgm:t>
    </dgm:pt>
    <dgm:pt modelId="{04238735-912E-48CE-91BD-9C8C861AA2B3}" type="pres">
      <dgm:prSet presAssocID="{942D645C-39C7-47D6-B1A1-B11FD89D5E8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33EE430-359A-41BF-A684-0AA42C136CA0}" type="pres">
      <dgm:prSet presAssocID="{7C6804A9-CC31-45E0-9D32-856EAD3F8B53}" presName="linNode" presStyleCnt="0"/>
      <dgm:spPr/>
    </dgm:pt>
    <dgm:pt modelId="{8F082955-45C6-4F20-BA5C-9643938DBF72}" type="pres">
      <dgm:prSet presAssocID="{7C6804A9-CC31-45E0-9D32-856EAD3F8B53}" presName="parentShp" presStyleLbl="node1" presStyleIdx="0" presStyleCnt="3" custScaleX="71296" custScaleY="343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59BE0-9CEF-4177-837A-C87441745178}" type="pres">
      <dgm:prSet presAssocID="{7C6804A9-CC31-45E0-9D32-856EAD3F8B53}" presName="childShp" presStyleLbl="bgAccFollowNode1" presStyleIdx="0" presStyleCnt="3" custScaleX="62588" custScaleY="46134" custLinFactNeighborX="6829" custLinFactNeighborY="2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0081A-36D2-4CD9-8E43-A9FC6E9D2CE9}" type="pres">
      <dgm:prSet presAssocID="{ABE09B7E-BE6F-4BEB-9CDB-7C395210F871}" presName="spacing" presStyleCnt="0"/>
      <dgm:spPr/>
    </dgm:pt>
    <dgm:pt modelId="{0562E74B-374C-4492-8516-72146DB65F40}" type="pres">
      <dgm:prSet presAssocID="{E75DF324-5926-47E3-923D-AAF18F3F0380}" presName="linNode" presStyleCnt="0"/>
      <dgm:spPr/>
    </dgm:pt>
    <dgm:pt modelId="{8AF75A05-E229-4361-B383-098C06C49042}" type="pres">
      <dgm:prSet presAssocID="{E75DF324-5926-47E3-923D-AAF18F3F0380}" presName="parentShp" presStyleLbl="node1" presStyleIdx="1" presStyleCnt="3" custScaleX="71296" custScaleY="300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F3B28-73FE-4987-BF6D-7EB72803E8AA}" type="pres">
      <dgm:prSet presAssocID="{E75DF324-5926-47E3-923D-AAF18F3F0380}" presName="childShp" presStyleLbl="bgAccFollowNode1" presStyleIdx="1" presStyleCnt="3" custScaleX="90221" custScaleY="74048" custLinFactNeighborX="6627" custLinFactNeighborY="1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8D3EF4-902B-4C4D-A6BE-F29E63FF0584}" type="pres">
      <dgm:prSet presAssocID="{673CDE10-DD51-4086-8CFB-6E0E2AC0CBD3}" presName="spacing" presStyleCnt="0"/>
      <dgm:spPr/>
    </dgm:pt>
    <dgm:pt modelId="{154B454D-79F3-489A-B413-BFB7FC591B82}" type="pres">
      <dgm:prSet presAssocID="{C3D7D26E-0D9C-4CA3-83E7-B8A70816DC6F}" presName="linNode" presStyleCnt="0"/>
      <dgm:spPr/>
    </dgm:pt>
    <dgm:pt modelId="{7B6D2A75-2020-4351-8EB4-E00EFFC75B8F}" type="pres">
      <dgm:prSet presAssocID="{C3D7D26E-0D9C-4CA3-83E7-B8A70816DC6F}" presName="parentShp" presStyleLbl="node1" presStyleIdx="2" presStyleCnt="3" custAng="10800000" custFlipVert="1" custScaleX="69643" custScaleY="22605" custLinFactNeighborX="-1978" custLinFactNeighborY="-7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496E2-D067-44E3-81B5-ADAAC2562AC1}" type="pres">
      <dgm:prSet presAssocID="{C3D7D26E-0D9C-4CA3-83E7-B8A70816DC6F}" presName="childShp" presStyleLbl="bgAccFollowNode1" presStyleIdx="2" presStyleCnt="3" custScaleX="56637" custScaleY="32049" custLinFactNeighborX="-150" custLinFactNeighborY="-5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5122D7-CD8C-46BE-85DD-626673767069}" type="presOf" srcId="{E75DF324-5926-47E3-923D-AAF18F3F0380}" destId="{8AF75A05-E229-4361-B383-098C06C49042}" srcOrd="0" destOrd="0" presId="urn:microsoft.com/office/officeart/2005/8/layout/vList6"/>
    <dgm:cxn modelId="{533F5522-0E40-4FC4-9D9E-6F1DECF13A6D}" type="presOf" srcId="{7C6804A9-CC31-45E0-9D32-856EAD3F8B53}" destId="{8F082955-45C6-4F20-BA5C-9643938DBF72}" srcOrd="0" destOrd="0" presId="urn:microsoft.com/office/officeart/2005/8/layout/vList6"/>
    <dgm:cxn modelId="{FA653CC0-2AAF-4F2B-BA57-BABDDDE88386}" type="presOf" srcId="{A7185902-CAE4-41E0-8448-758B86EE2E03}" destId="{37CF3B28-73FE-4987-BF6D-7EB72803E8AA}" srcOrd="0" destOrd="5" presId="urn:microsoft.com/office/officeart/2005/8/layout/vList6"/>
    <dgm:cxn modelId="{1A61F1C4-5BA5-48CE-A866-0CA2ACB390F1}" srcId="{C3D7D26E-0D9C-4CA3-83E7-B8A70816DC6F}" destId="{5547BDF9-D134-4EDF-8BEC-0EC0CB8B984F}" srcOrd="0" destOrd="0" parTransId="{5EC45685-B086-4AE3-8980-C9578224A34E}" sibTransId="{E9AE880E-97C4-443B-A612-209C897E4C6C}"/>
    <dgm:cxn modelId="{F3F31674-45A0-48C1-BC65-A12F697F439C}" srcId="{E75DF324-5926-47E3-923D-AAF18F3F0380}" destId="{CE4C398C-02A2-4E19-BCCC-9C8CF418FCB7}" srcOrd="1" destOrd="0" parTransId="{3C799837-FC96-4399-BBA1-DB718670F0B2}" sibTransId="{5C8C8AFA-4036-48A5-A4FD-427785116C38}"/>
    <dgm:cxn modelId="{74AB5D99-B964-4E4D-96B5-288D4A1F9BF5}" type="presOf" srcId="{C866B43E-0F64-4912-924E-E58E3D6A3A88}" destId="{3A359BE0-9CEF-4177-837A-C87441745178}" srcOrd="0" destOrd="2" presId="urn:microsoft.com/office/officeart/2005/8/layout/vList6"/>
    <dgm:cxn modelId="{D5BC4C79-8E2D-4641-8646-01EF75549666}" type="presOf" srcId="{5547BDF9-D134-4EDF-8BEC-0EC0CB8B984F}" destId="{62B496E2-D067-44E3-81B5-ADAAC2562AC1}" srcOrd="0" destOrd="0" presId="urn:microsoft.com/office/officeart/2005/8/layout/vList6"/>
    <dgm:cxn modelId="{88DF2257-1547-4C08-A516-7FA9E966FA30}" srcId="{7C6804A9-CC31-45E0-9D32-856EAD3F8B53}" destId="{471C3E65-7F34-4784-821F-3941E129F715}" srcOrd="0" destOrd="0" parTransId="{E5956B00-7A8A-428B-8DAA-B749DF857F0E}" sibTransId="{AA5F5DDB-29FB-4E74-9C6E-D9F13BC02E5D}"/>
    <dgm:cxn modelId="{10ADB866-E1E9-45A9-84BA-F77B3EDF83FD}" type="presOf" srcId="{DFC7FA86-A97C-462D-89A2-E72426A9B142}" destId="{62B496E2-D067-44E3-81B5-ADAAC2562AC1}" srcOrd="0" destOrd="1" presId="urn:microsoft.com/office/officeart/2005/8/layout/vList6"/>
    <dgm:cxn modelId="{4B443F8B-C9E4-4735-88E9-E3D7F2B3C24C}" type="presOf" srcId="{CE4C398C-02A2-4E19-BCCC-9C8CF418FCB7}" destId="{37CF3B28-73FE-4987-BF6D-7EB72803E8AA}" srcOrd="0" destOrd="1" presId="urn:microsoft.com/office/officeart/2005/8/layout/vList6"/>
    <dgm:cxn modelId="{FA90D749-2AF8-4884-AC2D-F78AB7B6802B}" srcId="{E75DF324-5926-47E3-923D-AAF18F3F0380}" destId="{237E7DEF-B19B-4121-9517-E86E0BD446DE}" srcOrd="4" destOrd="0" parTransId="{197BC169-841D-4D87-9111-1C9F1B3E26D9}" sibTransId="{94DB8062-4CEA-4EDB-A47A-554A56A44F89}"/>
    <dgm:cxn modelId="{3E33B4F0-9477-40A9-A4B6-CFA2599CFC55}" type="presOf" srcId="{965D8092-1698-4BEB-842F-29700A7AB334}" destId="{37CF3B28-73FE-4987-BF6D-7EB72803E8AA}" srcOrd="0" destOrd="2" presId="urn:microsoft.com/office/officeart/2005/8/layout/vList6"/>
    <dgm:cxn modelId="{8BB4208F-5668-4951-B072-22C38629C33D}" type="presOf" srcId="{471C3E65-7F34-4784-821F-3941E129F715}" destId="{3A359BE0-9CEF-4177-837A-C87441745178}" srcOrd="0" destOrd="0" presId="urn:microsoft.com/office/officeart/2005/8/layout/vList6"/>
    <dgm:cxn modelId="{35AC0360-E4F0-49DC-A587-618C15E61AEA}" type="presOf" srcId="{942D645C-39C7-47D6-B1A1-B11FD89D5E87}" destId="{04238735-912E-48CE-91BD-9C8C861AA2B3}" srcOrd="0" destOrd="0" presId="urn:microsoft.com/office/officeart/2005/8/layout/vList6"/>
    <dgm:cxn modelId="{D63F7A60-DC19-4DF5-8125-310109E15521}" srcId="{7C6804A9-CC31-45E0-9D32-856EAD3F8B53}" destId="{9309E2F0-43F8-4500-8DE5-7FEEBBFB8E7A}" srcOrd="1" destOrd="0" parTransId="{34614FEA-BDD1-4EDF-9889-E7BB1FEA5055}" sibTransId="{BF0B8312-8B4B-48CA-841C-74638367DE83}"/>
    <dgm:cxn modelId="{6CC68CFF-69F5-4FF5-ACD6-49AEAF12AAD9}" srcId="{E75DF324-5926-47E3-923D-AAF18F3F0380}" destId="{72208498-D31F-4097-B828-AAB11EBFBD84}" srcOrd="3" destOrd="0" parTransId="{E0F6B49B-0EF8-4FFF-90EB-D2599C8928E9}" sibTransId="{696E044B-69F8-46E2-A1E9-B3A7B046E0D1}"/>
    <dgm:cxn modelId="{1A66EA93-F82A-4321-AABE-380DFC2D6C01}" type="presOf" srcId="{72208498-D31F-4097-B828-AAB11EBFBD84}" destId="{37CF3B28-73FE-4987-BF6D-7EB72803E8AA}" srcOrd="0" destOrd="3" presId="urn:microsoft.com/office/officeart/2005/8/layout/vList6"/>
    <dgm:cxn modelId="{368E8167-DDC3-4F7F-8D5A-5C25EA60DD61}" type="presOf" srcId="{A1448E71-254E-46A8-B59C-6597B26BF322}" destId="{37CF3B28-73FE-4987-BF6D-7EB72803E8AA}" srcOrd="0" destOrd="0" presId="urn:microsoft.com/office/officeart/2005/8/layout/vList6"/>
    <dgm:cxn modelId="{D3701CC8-227B-4646-B960-A8563FF98878}" type="presOf" srcId="{9309E2F0-43F8-4500-8DE5-7FEEBBFB8E7A}" destId="{3A359BE0-9CEF-4177-837A-C87441745178}" srcOrd="0" destOrd="1" presId="urn:microsoft.com/office/officeart/2005/8/layout/vList6"/>
    <dgm:cxn modelId="{C01438E1-B7C5-4128-985A-98526197B07F}" srcId="{E75DF324-5926-47E3-923D-AAF18F3F0380}" destId="{A1448E71-254E-46A8-B59C-6597B26BF322}" srcOrd="0" destOrd="0" parTransId="{DF39BD2E-59A6-410F-8977-A3276F67079C}" sibTransId="{FDFD56ED-086E-4304-93FB-1D0F141167DE}"/>
    <dgm:cxn modelId="{EF1B1E27-D742-452D-A40C-E2EAC0411450}" srcId="{7C6804A9-CC31-45E0-9D32-856EAD3F8B53}" destId="{C866B43E-0F64-4912-924E-E58E3D6A3A88}" srcOrd="2" destOrd="0" parTransId="{E445F076-90B2-442E-953B-804EF6DD471D}" sibTransId="{DC5E435A-F19A-45A0-BEC9-FD2A80B74347}"/>
    <dgm:cxn modelId="{42D769D8-CA53-4366-959A-61097F0E773F}" type="presOf" srcId="{C3D7D26E-0D9C-4CA3-83E7-B8A70816DC6F}" destId="{7B6D2A75-2020-4351-8EB4-E00EFFC75B8F}" srcOrd="0" destOrd="0" presId="urn:microsoft.com/office/officeart/2005/8/layout/vList6"/>
    <dgm:cxn modelId="{7F1263AF-0A40-4FE1-B953-82AD1064CACB}" srcId="{942D645C-39C7-47D6-B1A1-B11FD89D5E87}" destId="{C3D7D26E-0D9C-4CA3-83E7-B8A70816DC6F}" srcOrd="2" destOrd="0" parTransId="{5F6096A3-C500-4CC2-9D08-EC9AD649C5CB}" sibTransId="{F79D6A1D-7660-48E1-950E-0199705BA972}"/>
    <dgm:cxn modelId="{62929332-B8A6-4807-B927-BF7A56FB0612}" srcId="{942D645C-39C7-47D6-B1A1-B11FD89D5E87}" destId="{7C6804A9-CC31-45E0-9D32-856EAD3F8B53}" srcOrd="0" destOrd="0" parTransId="{FD6540A8-D74C-4167-A56A-1CF675A88E1B}" sibTransId="{ABE09B7E-BE6F-4BEB-9CDB-7C395210F871}"/>
    <dgm:cxn modelId="{724E83F3-D362-41C8-9D75-08E5EFB8CAAB}" srcId="{E75DF324-5926-47E3-923D-AAF18F3F0380}" destId="{965D8092-1698-4BEB-842F-29700A7AB334}" srcOrd="2" destOrd="0" parTransId="{42D4E590-321F-4033-84A8-9F48D02115BC}" sibTransId="{F10B0464-82FF-4714-8DC2-542B68405E8B}"/>
    <dgm:cxn modelId="{95926226-EED3-4CF4-BF3D-5106E39F79C0}" srcId="{942D645C-39C7-47D6-B1A1-B11FD89D5E87}" destId="{E75DF324-5926-47E3-923D-AAF18F3F0380}" srcOrd="1" destOrd="0" parTransId="{45E558F6-9BE5-4982-98DB-AFC3081C6D66}" sibTransId="{673CDE10-DD51-4086-8CFB-6E0E2AC0CBD3}"/>
    <dgm:cxn modelId="{83873885-B20B-4525-9B0E-CF07403355A4}" srcId="{C3D7D26E-0D9C-4CA3-83E7-B8A70816DC6F}" destId="{DFC7FA86-A97C-462D-89A2-E72426A9B142}" srcOrd="1" destOrd="0" parTransId="{C4FD12E6-DDCB-43FA-AE4A-B70C35E39A7D}" sibTransId="{FE92FBFD-F623-48EC-9FE2-3B3289D01440}"/>
    <dgm:cxn modelId="{198B4C49-3306-4005-A0C4-3FE6816F3E2C}" type="presOf" srcId="{237E7DEF-B19B-4121-9517-E86E0BD446DE}" destId="{37CF3B28-73FE-4987-BF6D-7EB72803E8AA}" srcOrd="0" destOrd="4" presId="urn:microsoft.com/office/officeart/2005/8/layout/vList6"/>
    <dgm:cxn modelId="{DE2D399C-FF9A-40BB-B93F-E11413FA377B}" srcId="{E75DF324-5926-47E3-923D-AAF18F3F0380}" destId="{A7185902-CAE4-41E0-8448-758B86EE2E03}" srcOrd="5" destOrd="0" parTransId="{FDA04A99-BC99-4F83-89DD-4B74DDA98835}" sibTransId="{8DCF6A74-E275-4909-9341-38B1EDEC7E0F}"/>
    <dgm:cxn modelId="{D8C9C7B4-C3F8-40FC-A982-6FCA8D05C138}" type="presParOf" srcId="{04238735-912E-48CE-91BD-9C8C861AA2B3}" destId="{A33EE430-359A-41BF-A684-0AA42C136CA0}" srcOrd="0" destOrd="0" presId="urn:microsoft.com/office/officeart/2005/8/layout/vList6"/>
    <dgm:cxn modelId="{06760621-02CD-4321-8413-F46DE53E2846}" type="presParOf" srcId="{A33EE430-359A-41BF-A684-0AA42C136CA0}" destId="{8F082955-45C6-4F20-BA5C-9643938DBF72}" srcOrd="0" destOrd="0" presId="urn:microsoft.com/office/officeart/2005/8/layout/vList6"/>
    <dgm:cxn modelId="{F92E1DFD-9DB1-4E97-A1FC-E7DEFACEF13A}" type="presParOf" srcId="{A33EE430-359A-41BF-A684-0AA42C136CA0}" destId="{3A359BE0-9CEF-4177-837A-C87441745178}" srcOrd="1" destOrd="0" presId="urn:microsoft.com/office/officeart/2005/8/layout/vList6"/>
    <dgm:cxn modelId="{AB0DC44B-FEEA-430D-B77A-AC00D75AD0AA}" type="presParOf" srcId="{04238735-912E-48CE-91BD-9C8C861AA2B3}" destId="{2B80081A-36D2-4CD9-8E43-A9FC6E9D2CE9}" srcOrd="1" destOrd="0" presId="urn:microsoft.com/office/officeart/2005/8/layout/vList6"/>
    <dgm:cxn modelId="{308B6E54-302F-449E-AF60-BD5C7A2BAD5E}" type="presParOf" srcId="{04238735-912E-48CE-91BD-9C8C861AA2B3}" destId="{0562E74B-374C-4492-8516-72146DB65F40}" srcOrd="2" destOrd="0" presId="urn:microsoft.com/office/officeart/2005/8/layout/vList6"/>
    <dgm:cxn modelId="{00832FDD-1B34-4A44-8B85-3D40FA95F5E3}" type="presParOf" srcId="{0562E74B-374C-4492-8516-72146DB65F40}" destId="{8AF75A05-E229-4361-B383-098C06C49042}" srcOrd="0" destOrd="0" presId="urn:microsoft.com/office/officeart/2005/8/layout/vList6"/>
    <dgm:cxn modelId="{F0856ACD-A3A3-4C82-8F66-372653832B45}" type="presParOf" srcId="{0562E74B-374C-4492-8516-72146DB65F40}" destId="{37CF3B28-73FE-4987-BF6D-7EB72803E8AA}" srcOrd="1" destOrd="0" presId="urn:microsoft.com/office/officeart/2005/8/layout/vList6"/>
    <dgm:cxn modelId="{95760879-F308-4215-BF53-3A7CEB61ADA3}" type="presParOf" srcId="{04238735-912E-48CE-91BD-9C8C861AA2B3}" destId="{348D3EF4-902B-4C4D-A6BE-F29E63FF0584}" srcOrd="3" destOrd="0" presId="urn:microsoft.com/office/officeart/2005/8/layout/vList6"/>
    <dgm:cxn modelId="{B57FB0EE-25C2-40DD-A8AF-9AA69C507A3B}" type="presParOf" srcId="{04238735-912E-48CE-91BD-9C8C861AA2B3}" destId="{154B454D-79F3-489A-B413-BFB7FC591B82}" srcOrd="4" destOrd="0" presId="urn:microsoft.com/office/officeart/2005/8/layout/vList6"/>
    <dgm:cxn modelId="{A6427C2D-FF94-448B-ACA9-9FC1831191A9}" type="presParOf" srcId="{154B454D-79F3-489A-B413-BFB7FC591B82}" destId="{7B6D2A75-2020-4351-8EB4-E00EFFC75B8F}" srcOrd="0" destOrd="0" presId="urn:microsoft.com/office/officeart/2005/8/layout/vList6"/>
    <dgm:cxn modelId="{D6ACAA07-B10A-474B-A6DE-D9B11C63E279}" type="presParOf" srcId="{154B454D-79F3-489A-B413-BFB7FC591B82}" destId="{62B496E2-D067-44E3-81B5-ADAAC2562AC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33585E-F871-4C62-8757-B4466145B037}" type="doc">
      <dgm:prSet loTypeId="urn:microsoft.com/office/officeart/2005/8/layout/pyramid2" loCatId="pyramid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9C1FAD-6F4F-4429-BB85-0179E3180962}">
      <dgm:prSet phldrT="[Text]" custT="1"/>
      <dgm:spPr/>
      <dgm:t>
        <a:bodyPr/>
        <a:lstStyle/>
        <a:p>
          <a:pPr algn="l"/>
          <a:r>
            <a:rPr lang="en-US" sz="2000" b="1" dirty="0" smtClean="0">
              <a:solidFill>
                <a:srgbClr val="7030A0"/>
              </a:solidFill>
              <a:latin typeface="Cambria" pitchFamily="18" charset="0"/>
            </a:rPr>
            <a:t>5 Petroleum products</a:t>
          </a:r>
        </a:p>
      </dgm:t>
    </dgm:pt>
    <dgm:pt modelId="{DD0E840F-221C-4E59-9B24-5A1B579A705E}" type="parTrans" cxnId="{70DE2FB4-269B-4502-9CE1-57EB533FB30D}">
      <dgm:prSet/>
      <dgm:spPr/>
      <dgm:t>
        <a:bodyPr/>
        <a:lstStyle/>
        <a:p>
          <a:endParaRPr lang="en-US">
            <a:latin typeface="Cambria" pitchFamily="18" charset="0"/>
          </a:endParaRPr>
        </a:p>
      </dgm:t>
    </dgm:pt>
    <dgm:pt modelId="{A7D07ABE-CD23-410D-807B-F200B06C4549}" type="sibTrans" cxnId="{70DE2FB4-269B-4502-9CE1-57EB533FB30D}">
      <dgm:prSet/>
      <dgm:spPr/>
      <dgm:t>
        <a:bodyPr/>
        <a:lstStyle/>
        <a:p>
          <a:endParaRPr lang="en-US">
            <a:latin typeface="Cambria" pitchFamily="18" charset="0"/>
          </a:endParaRPr>
        </a:p>
      </dgm:t>
    </dgm:pt>
    <dgm:pt modelId="{6471D92B-0647-472E-BCF3-04B131094AB3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accent2"/>
              </a:solidFill>
              <a:latin typeface="Cambria" pitchFamily="18" charset="0"/>
            </a:rPr>
            <a:t>Real-estate business</a:t>
          </a:r>
          <a:endParaRPr lang="en-US" sz="2000" b="1" dirty="0">
            <a:solidFill>
              <a:schemeClr val="accent2"/>
            </a:solidFill>
            <a:latin typeface="Cambria" pitchFamily="18" charset="0"/>
          </a:endParaRPr>
        </a:p>
      </dgm:t>
    </dgm:pt>
    <dgm:pt modelId="{9A642467-7F66-4327-999D-BC081B7931FA}" type="parTrans" cxnId="{4A9B0167-F274-46A0-9BB8-07DA462F6BC6}">
      <dgm:prSet/>
      <dgm:spPr/>
      <dgm:t>
        <a:bodyPr/>
        <a:lstStyle/>
        <a:p>
          <a:endParaRPr lang="en-US">
            <a:latin typeface="Cambria" pitchFamily="18" charset="0"/>
          </a:endParaRPr>
        </a:p>
      </dgm:t>
    </dgm:pt>
    <dgm:pt modelId="{728840DC-D308-4AFB-9AB8-0396A74BC8E9}" type="sibTrans" cxnId="{4A9B0167-F274-46A0-9BB8-07DA462F6BC6}">
      <dgm:prSet/>
      <dgm:spPr/>
      <dgm:t>
        <a:bodyPr/>
        <a:lstStyle/>
        <a:p>
          <a:endParaRPr lang="en-US">
            <a:latin typeface="Cambria" pitchFamily="18" charset="0"/>
          </a:endParaRPr>
        </a:p>
      </dgm:t>
    </dgm:pt>
    <dgm:pt modelId="{248C9421-7043-4895-ADAA-7765413AB833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00B050"/>
              </a:solidFill>
              <a:latin typeface="Cambria" pitchFamily="18" charset="0"/>
            </a:rPr>
            <a:t>Electricity</a:t>
          </a:r>
          <a:endParaRPr lang="en-US" sz="2000" b="1" dirty="0">
            <a:solidFill>
              <a:srgbClr val="00B050"/>
            </a:solidFill>
            <a:latin typeface="Cambria" pitchFamily="18" charset="0"/>
          </a:endParaRPr>
        </a:p>
      </dgm:t>
    </dgm:pt>
    <dgm:pt modelId="{F60A57C4-8B28-43D7-90AB-637D21B6077B}" type="parTrans" cxnId="{1A49FA86-1BCC-4ED9-AAEE-327D0D619274}">
      <dgm:prSet/>
      <dgm:spPr/>
      <dgm:t>
        <a:bodyPr/>
        <a:lstStyle/>
        <a:p>
          <a:endParaRPr lang="en-US">
            <a:latin typeface="Cambria" pitchFamily="18" charset="0"/>
          </a:endParaRPr>
        </a:p>
      </dgm:t>
    </dgm:pt>
    <dgm:pt modelId="{F87A4C07-B919-4943-84EB-A0F7BD3AB114}" type="sibTrans" cxnId="{1A49FA86-1BCC-4ED9-AAEE-327D0D619274}">
      <dgm:prSet/>
      <dgm:spPr/>
      <dgm:t>
        <a:bodyPr/>
        <a:lstStyle/>
        <a:p>
          <a:endParaRPr lang="en-US">
            <a:latin typeface="Cambria" pitchFamily="18" charset="0"/>
          </a:endParaRPr>
        </a:p>
      </dgm:t>
    </dgm:pt>
    <dgm:pt modelId="{C8EC9DAC-11C3-4100-9B80-22C5020C9454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FF33CC"/>
              </a:solidFill>
              <a:latin typeface="Cambria" pitchFamily="18" charset="0"/>
            </a:rPr>
            <a:t>Potable Alcohol</a:t>
          </a:r>
          <a:endParaRPr lang="en-US" sz="2000" b="1" dirty="0">
            <a:solidFill>
              <a:srgbClr val="FF33CC"/>
            </a:solidFill>
            <a:latin typeface="Cambria" pitchFamily="18" charset="0"/>
          </a:endParaRPr>
        </a:p>
      </dgm:t>
    </dgm:pt>
    <dgm:pt modelId="{225EDA02-E307-4AA4-9EF1-362EADD75448}" type="parTrans" cxnId="{2CAD8695-FB18-4463-884B-35902E8A5956}">
      <dgm:prSet/>
      <dgm:spPr/>
      <dgm:t>
        <a:bodyPr/>
        <a:lstStyle/>
        <a:p>
          <a:endParaRPr lang="en-US">
            <a:latin typeface="Cambria" pitchFamily="18" charset="0"/>
          </a:endParaRPr>
        </a:p>
      </dgm:t>
    </dgm:pt>
    <dgm:pt modelId="{B5580684-59D6-4A58-A0A9-6E4DEC998B0E}" type="sibTrans" cxnId="{2CAD8695-FB18-4463-884B-35902E8A5956}">
      <dgm:prSet/>
      <dgm:spPr/>
      <dgm:t>
        <a:bodyPr/>
        <a:lstStyle/>
        <a:p>
          <a:endParaRPr lang="en-US">
            <a:latin typeface="Cambria" pitchFamily="18" charset="0"/>
          </a:endParaRPr>
        </a:p>
      </dgm:t>
    </dgm:pt>
    <dgm:pt modelId="{4BFBF058-344E-48D5-A480-B23DBBE953B1}" type="pres">
      <dgm:prSet presAssocID="{4133585E-F871-4C62-8757-B4466145B03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CB10D0E9-6E4E-45E3-A4AC-F5C1B20261FD}" type="pres">
      <dgm:prSet presAssocID="{4133585E-F871-4C62-8757-B4466145B037}" presName="pyramid" presStyleLbl="node1" presStyleIdx="0" presStyleCnt="1" custLinFactNeighborX="-9578" custLinFactNeighborY="-1948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33CCFF"/>
        </a:solidFill>
      </dgm:spPr>
      <dgm:t>
        <a:bodyPr/>
        <a:lstStyle/>
        <a:p>
          <a:endParaRPr lang="en-US"/>
        </a:p>
      </dgm:t>
    </dgm:pt>
    <dgm:pt modelId="{97E54C27-3194-4762-B563-B751A11E1F1A}" type="pres">
      <dgm:prSet presAssocID="{4133585E-F871-4C62-8757-B4466145B037}" presName="theList" presStyleCnt="0"/>
      <dgm:spPr/>
    </dgm:pt>
    <dgm:pt modelId="{FC5ADA68-5CB1-4982-BB12-F5D65132EC5C}" type="pres">
      <dgm:prSet presAssocID="{4A9C1FAD-6F4F-4429-BB85-0179E3180962}" presName="aNode" presStyleLbl="fgAcc1" presStyleIdx="0" presStyleCnt="4" custScaleX="89736" custScaleY="814899" custLinFactX="-6731" custLinFactY="-48131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2ED74-4737-4C1F-BA90-E05F62749641}" type="pres">
      <dgm:prSet presAssocID="{4A9C1FAD-6F4F-4429-BB85-0179E3180962}" presName="aSpace" presStyleCnt="0"/>
      <dgm:spPr/>
    </dgm:pt>
    <dgm:pt modelId="{3B49497B-D38D-4C8A-93C7-0C41AE37C453}" type="pres">
      <dgm:prSet presAssocID="{6471D92B-0647-472E-BCF3-04B131094AB3}" presName="aNode" presStyleLbl="fgAcc1" presStyleIdx="1" presStyleCnt="4" custScaleX="88582" custScaleY="816501" custLinFactY="-739556" custLinFactNeighborX="-11404" custLinFactNeighborY="-8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F1A84-E75B-474B-BAC0-84605EF75F4D}" type="pres">
      <dgm:prSet presAssocID="{6471D92B-0647-472E-BCF3-04B131094AB3}" presName="aSpace" presStyleCnt="0"/>
      <dgm:spPr/>
    </dgm:pt>
    <dgm:pt modelId="{D2A092E5-FC4F-4465-A5A1-DA28737E9296}" type="pres">
      <dgm:prSet presAssocID="{248C9421-7043-4895-ADAA-7765413AB833}" presName="aNode" presStyleLbl="fgAcc1" presStyleIdx="2" presStyleCnt="4" custScaleX="91006" custScaleY="903640" custLinFactX="-9239" custLinFactY="-198084" custLinFactNeighborX="-100000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26602-1B7E-4F19-97B9-7AB30E594395}" type="pres">
      <dgm:prSet presAssocID="{248C9421-7043-4895-ADAA-7765413AB833}" presName="aSpace" presStyleCnt="0"/>
      <dgm:spPr/>
    </dgm:pt>
    <dgm:pt modelId="{79E8DE24-411A-407C-B9BE-FC214AF7F3E4}" type="pres">
      <dgm:prSet presAssocID="{C8EC9DAC-11C3-4100-9B80-22C5020C9454}" presName="aNode" presStyleLbl="fgAcc1" presStyleIdx="3" presStyleCnt="4" custScaleX="78983" custScaleY="918583" custLinFactY="-1000000" custLinFactNeighborX="-13207" custLinFactNeighborY="-1069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0894EB-613E-48DC-ABE7-807ABF104ECD}" type="pres">
      <dgm:prSet presAssocID="{C8EC9DAC-11C3-4100-9B80-22C5020C9454}" presName="aSpace" presStyleCnt="0"/>
      <dgm:spPr/>
    </dgm:pt>
  </dgm:ptLst>
  <dgm:cxnLst>
    <dgm:cxn modelId="{4A9B0167-F274-46A0-9BB8-07DA462F6BC6}" srcId="{4133585E-F871-4C62-8757-B4466145B037}" destId="{6471D92B-0647-472E-BCF3-04B131094AB3}" srcOrd="1" destOrd="0" parTransId="{9A642467-7F66-4327-999D-BC081B7931FA}" sibTransId="{728840DC-D308-4AFB-9AB8-0396A74BC8E9}"/>
    <dgm:cxn modelId="{2CAD8695-FB18-4463-884B-35902E8A5956}" srcId="{4133585E-F871-4C62-8757-B4466145B037}" destId="{C8EC9DAC-11C3-4100-9B80-22C5020C9454}" srcOrd="3" destOrd="0" parTransId="{225EDA02-E307-4AA4-9EF1-362EADD75448}" sibTransId="{B5580684-59D6-4A58-A0A9-6E4DEC998B0E}"/>
    <dgm:cxn modelId="{B2ECB244-93A4-4BDC-91EB-88EB1718E62D}" type="presOf" srcId="{4A9C1FAD-6F4F-4429-BB85-0179E3180962}" destId="{FC5ADA68-5CB1-4982-BB12-F5D65132EC5C}" srcOrd="0" destOrd="0" presId="urn:microsoft.com/office/officeart/2005/8/layout/pyramid2"/>
    <dgm:cxn modelId="{4E8AE2E6-8A21-44D0-9B87-C7A2BCD7AF44}" type="presOf" srcId="{4133585E-F871-4C62-8757-B4466145B037}" destId="{4BFBF058-344E-48D5-A480-B23DBBE953B1}" srcOrd="0" destOrd="0" presId="urn:microsoft.com/office/officeart/2005/8/layout/pyramid2"/>
    <dgm:cxn modelId="{C1DA6117-6096-43B9-BC20-20B8C2FE0638}" type="presOf" srcId="{6471D92B-0647-472E-BCF3-04B131094AB3}" destId="{3B49497B-D38D-4C8A-93C7-0C41AE37C453}" srcOrd="0" destOrd="0" presId="urn:microsoft.com/office/officeart/2005/8/layout/pyramid2"/>
    <dgm:cxn modelId="{D1242F86-2064-4BBB-96BF-D88735CFF5BD}" type="presOf" srcId="{C8EC9DAC-11C3-4100-9B80-22C5020C9454}" destId="{79E8DE24-411A-407C-B9BE-FC214AF7F3E4}" srcOrd="0" destOrd="0" presId="urn:microsoft.com/office/officeart/2005/8/layout/pyramid2"/>
    <dgm:cxn modelId="{1A49FA86-1BCC-4ED9-AAEE-327D0D619274}" srcId="{4133585E-F871-4C62-8757-B4466145B037}" destId="{248C9421-7043-4895-ADAA-7765413AB833}" srcOrd="2" destOrd="0" parTransId="{F60A57C4-8B28-43D7-90AB-637D21B6077B}" sibTransId="{F87A4C07-B919-4943-84EB-A0F7BD3AB114}"/>
    <dgm:cxn modelId="{EEA258D6-CCD4-46CE-BA17-DEBFD23A0317}" type="presOf" srcId="{248C9421-7043-4895-ADAA-7765413AB833}" destId="{D2A092E5-FC4F-4465-A5A1-DA28737E9296}" srcOrd="0" destOrd="0" presId="urn:microsoft.com/office/officeart/2005/8/layout/pyramid2"/>
    <dgm:cxn modelId="{70DE2FB4-269B-4502-9CE1-57EB533FB30D}" srcId="{4133585E-F871-4C62-8757-B4466145B037}" destId="{4A9C1FAD-6F4F-4429-BB85-0179E3180962}" srcOrd="0" destOrd="0" parTransId="{DD0E840F-221C-4E59-9B24-5A1B579A705E}" sibTransId="{A7D07ABE-CD23-410D-807B-F200B06C4549}"/>
    <dgm:cxn modelId="{4985149A-2A6A-4A52-A9BC-808724DC8A72}" type="presParOf" srcId="{4BFBF058-344E-48D5-A480-B23DBBE953B1}" destId="{CB10D0E9-6E4E-45E3-A4AC-F5C1B20261FD}" srcOrd="0" destOrd="0" presId="urn:microsoft.com/office/officeart/2005/8/layout/pyramid2"/>
    <dgm:cxn modelId="{95BD6505-20AA-4D49-983D-6E365CCB94C3}" type="presParOf" srcId="{4BFBF058-344E-48D5-A480-B23DBBE953B1}" destId="{97E54C27-3194-4762-B563-B751A11E1F1A}" srcOrd="1" destOrd="0" presId="urn:microsoft.com/office/officeart/2005/8/layout/pyramid2"/>
    <dgm:cxn modelId="{BED9ED00-BE5B-4F13-A754-B210CACF2114}" type="presParOf" srcId="{97E54C27-3194-4762-B563-B751A11E1F1A}" destId="{FC5ADA68-5CB1-4982-BB12-F5D65132EC5C}" srcOrd="0" destOrd="0" presId="urn:microsoft.com/office/officeart/2005/8/layout/pyramid2"/>
    <dgm:cxn modelId="{52D03D94-7688-4091-9A37-4A1F50F20DDD}" type="presParOf" srcId="{97E54C27-3194-4762-B563-B751A11E1F1A}" destId="{7862ED74-4737-4C1F-BA90-E05F62749641}" srcOrd="1" destOrd="0" presId="urn:microsoft.com/office/officeart/2005/8/layout/pyramid2"/>
    <dgm:cxn modelId="{33BDBB92-7508-469C-B3D6-F443ECD3CF32}" type="presParOf" srcId="{97E54C27-3194-4762-B563-B751A11E1F1A}" destId="{3B49497B-D38D-4C8A-93C7-0C41AE37C453}" srcOrd="2" destOrd="0" presId="urn:microsoft.com/office/officeart/2005/8/layout/pyramid2"/>
    <dgm:cxn modelId="{9FB7AA40-9BBE-46EC-B929-EFC87EB3F9DA}" type="presParOf" srcId="{97E54C27-3194-4762-B563-B751A11E1F1A}" destId="{E2AF1A84-E75B-474B-BAC0-84605EF75F4D}" srcOrd="3" destOrd="0" presId="urn:microsoft.com/office/officeart/2005/8/layout/pyramid2"/>
    <dgm:cxn modelId="{C9869D0C-5A41-4854-8784-820C23E7A0FB}" type="presParOf" srcId="{97E54C27-3194-4762-B563-B751A11E1F1A}" destId="{D2A092E5-FC4F-4465-A5A1-DA28737E9296}" srcOrd="4" destOrd="0" presId="urn:microsoft.com/office/officeart/2005/8/layout/pyramid2"/>
    <dgm:cxn modelId="{A640D5A2-0A20-4A07-9271-69A2749B3120}" type="presParOf" srcId="{97E54C27-3194-4762-B563-B751A11E1F1A}" destId="{33126602-1B7E-4F19-97B9-7AB30E594395}" srcOrd="5" destOrd="0" presId="urn:microsoft.com/office/officeart/2005/8/layout/pyramid2"/>
    <dgm:cxn modelId="{A26DCD42-8A32-40C1-86B0-5E40CAF1155F}" type="presParOf" srcId="{97E54C27-3194-4762-B563-B751A11E1F1A}" destId="{79E8DE24-411A-407C-B9BE-FC214AF7F3E4}" srcOrd="6" destOrd="0" presId="urn:microsoft.com/office/officeart/2005/8/layout/pyramid2"/>
    <dgm:cxn modelId="{82DF40CB-A9EA-4450-94BE-ABBB4B21FC8E}" type="presParOf" srcId="{97E54C27-3194-4762-B563-B751A11E1F1A}" destId="{D30894EB-613E-48DC-ABE7-807ABF104ECD}" srcOrd="7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1F03E0-E523-4B4F-A17C-9DCAFD8E3AF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B5F7B5-A77B-4346-9D62-2606F52CC094}">
      <dgm:prSet phldrT="[Text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rPr>
            <a:t>Intra State Taxable Supply</a:t>
          </a:r>
          <a:endParaRPr lang="en-US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ambria" pitchFamily="18" charset="0"/>
          </a:endParaRPr>
        </a:p>
      </dgm:t>
    </dgm:pt>
    <dgm:pt modelId="{DA36C50E-6AA4-48B2-B93D-6AE9C2893323}" type="parTrans" cxnId="{6CCE9E8B-DEF6-41E2-851A-9E146CD49800}">
      <dgm:prSet/>
      <dgm:spPr/>
      <dgm:t>
        <a:bodyPr/>
        <a:lstStyle/>
        <a:p>
          <a:endParaRPr lang="en-US"/>
        </a:p>
      </dgm:t>
    </dgm:pt>
    <dgm:pt modelId="{DAB795E3-6497-43DC-92CC-B404597AAE7A}" type="sibTrans" cxnId="{6CCE9E8B-DEF6-41E2-851A-9E146CD49800}">
      <dgm:prSet/>
      <dgm:spPr/>
      <dgm:t>
        <a:bodyPr/>
        <a:lstStyle/>
        <a:p>
          <a:endParaRPr lang="en-US"/>
        </a:p>
      </dgm:t>
    </dgm:pt>
    <dgm:pt modelId="{6CB325DF-061D-43D5-A2A4-E7B279062B32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Excise and Service Tax will be known as CGST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C330C21-693C-4812-A63E-EF156FA60266}" type="parTrans" cxnId="{D570BE55-D4FD-4AB2-A112-7A45836D36C7}">
      <dgm:prSet/>
      <dgm:spPr/>
      <dgm:t>
        <a:bodyPr/>
        <a:lstStyle/>
        <a:p>
          <a:endParaRPr lang="en-US"/>
        </a:p>
      </dgm:t>
    </dgm:pt>
    <dgm:pt modelId="{B31CFE8C-AB63-47A9-97C1-210BA0325F50}" type="sibTrans" cxnId="{D570BE55-D4FD-4AB2-A112-7A45836D36C7}">
      <dgm:prSet/>
      <dgm:spPr/>
      <dgm:t>
        <a:bodyPr/>
        <a:lstStyle/>
        <a:p>
          <a:endParaRPr lang="en-US"/>
        </a:p>
      </dgm:t>
    </dgm:pt>
    <dgm:pt modelId="{5D004B72-3720-4181-B4AC-086653212C74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Local VAT &amp; Other taxes will be known as SGST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E92EFE0-3A78-409A-9525-8E903FAAB8D7}" type="parTrans" cxnId="{EF96B444-32E0-4C93-9E15-08965D1955FD}">
      <dgm:prSet/>
      <dgm:spPr/>
      <dgm:t>
        <a:bodyPr/>
        <a:lstStyle/>
        <a:p>
          <a:endParaRPr lang="en-US"/>
        </a:p>
      </dgm:t>
    </dgm:pt>
    <dgm:pt modelId="{B0ADF39F-6AA1-4BC7-AC96-CDC8CFF4E5F5}" type="sibTrans" cxnId="{EF96B444-32E0-4C93-9E15-08965D1955FD}">
      <dgm:prSet/>
      <dgm:spPr/>
      <dgm:t>
        <a:bodyPr/>
        <a:lstStyle/>
        <a:p>
          <a:endParaRPr lang="en-US"/>
        </a:p>
      </dgm:t>
    </dgm:pt>
    <dgm:pt modelId="{7875878A-2D13-4F97-9230-2A25C8E4BEBB}">
      <dgm:prSet phldrT="[Text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rPr>
            <a:t>Inter State Taxable Supply</a:t>
          </a:r>
          <a:endParaRPr lang="en-US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ambria" pitchFamily="18" charset="0"/>
          </a:endParaRPr>
        </a:p>
      </dgm:t>
    </dgm:pt>
    <dgm:pt modelId="{A6FC6760-E2B6-408B-8969-4C69C0D2E72F}" type="parTrans" cxnId="{68017290-264B-4866-939F-CED0D8AB6F7A}">
      <dgm:prSet/>
      <dgm:spPr/>
      <dgm:t>
        <a:bodyPr/>
        <a:lstStyle/>
        <a:p>
          <a:endParaRPr lang="en-US"/>
        </a:p>
      </dgm:t>
    </dgm:pt>
    <dgm:pt modelId="{4AE9642C-09DD-405C-A61A-EBFA3E4C843A}" type="sibTrans" cxnId="{68017290-264B-4866-939F-CED0D8AB6F7A}">
      <dgm:prSet/>
      <dgm:spPr/>
      <dgm:t>
        <a:bodyPr/>
        <a:lstStyle/>
        <a:p>
          <a:endParaRPr lang="en-US"/>
        </a:p>
      </dgm:t>
    </dgm:pt>
    <dgm:pt modelId="{98C0767D-A3BC-49F1-9BFE-EAE29BB96D85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CST will be replaced by Integrated GST (IGST) 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5106339-75C6-4268-8808-B069255CC1A8}" type="parTrans" cxnId="{CB7FA2A6-4907-49DB-BF7D-2DFCD90F27B9}">
      <dgm:prSet/>
      <dgm:spPr/>
      <dgm:t>
        <a:bodyPr/>
        <a:lstStyle/>
        <a:p>
          <a:endParaRPr lang="en-US"/>
        </a:p>
      </dgm:t>
    </dgm:pt>
    <dgm:pt modelId="{AEEF1410-A53A-491E-8F51-7F0402AAE4C2}" type="sibTrans" cxnId="{CB7FA2A6-4907-49DB-BF7D-2DFCD90F27B9}">
      <dgm:prSet/>
      <dgm:spPr/>
      <dgm:t>
        <a:bodyPr/>
        <a:lstStyle/>
        <a:p>
          <a:endParaRPr lang="en-US"/>
        </a:p>
      </dgm:t>
    </dgm:pt>
    <dgm:pt modelId="{826E0259-F578-4D4A-8B1F-ECCFB645B301}">
      <dgm:prSet phldrT="[Text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rPr>
            <a:t>Import From Outside India</a:t>
          </a:r>
          <a:endParaRPr lang="en-US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ambria" pitchFamily="18" charset="0"/>
          </a:endParaRPr>
        </a:p>
      </dgm:t>
    </dgm:pt>
    <dgm:pt modelId="{27488091-9172-4E9D-A722-AD57F2F797B2}" type="parTrans" cxnId="{BFF99F10-AB8B-4674-846C-5D2F1A8057E4}">
      <dgm:prSet/>
      <dgm:spPr/>
      <dgm:t>
        <a:bodyPr/>
        <a:lstStyle/>
        <a:p>
          <a:endParaRPr lang="en-US"/>
        </a:p>
      </dgm:t>
    </dgm:pt>
    <dgm:pt modelId="{61BDF5F9-D653-4E9D-88C8-5E01E216AE8E}" type="sibTrans" cxnId="{BFF99F10-AB8B-4674-846C-5D2F1A8057E4}">
      <dgm:prSet/>
      <dgm:spPr/>
      <dgm:t>
        <a:bodyPr/>
        <a:lstStyle/>
        <a:p>
          <a:endParaRPr lang="en-US"/>
        </a:p>
      </dgm:t>
    </dgm:pt>
    <dgm:pt modelId="{AB2BD829-D580-4E3B-A171-17328EAC67E2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Custom Duty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D19CA0A-7265-42F9-9B61-F960BC23B716}" type="parTrans" cxnId="{CFD1136A-A595-4350-8761-AFBDB815FC88}">
      <dgm:prSet/>
      <dgm:spPr/>
      <dgm:t>
        <a:bodyPr/>
        <a:lstStyle/>
        <a:p>
          <a:endParaRPr lang="en-US"/>
        </a:p>
      </dgm:t>
    </dgm:pt>
    <dgm:pt modelId="{CB1061E2-2DC8-4904-8FC4-787D28504EF0}" type="sibTrans" cxnId="{CFD1136A-A595-4350-8761-AFBDB815FC88}">
      <dgm:prSet/>
      <dgm:spPr/>
      <dgm:t>
        <a:bodyPr/>
        <a:lstStyle/>
        <a:p>
          <a:endParaRPr lang="en-US"/>
        </a:p>
      </dgm:t>
    </dgm:pt>
    <dgm:pt modelId="{7A4AC2B8-01D6-46AC-840F-4A36FA0066A2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In Place of CVD and SAD, IGST will be charged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5B29E8A-E32B-4E31-9A05-4A4A68F3B446}" type="sibTrans" cxnId="{FDBBBB5B-B798-4B87-8EFA-A1F6082CF690}">
      <dgm:prSet/>
      <dgm:spPr/>
      <dgm:t>
        <a:bodyPr/>
        <a:lstStyle/>
        <a:p>
          <a:endParaRPr lang="en-US"/>
        </a:p>
      </dgm:t>
    </dgm:pt>
    <dgm:pt modelId="{C1460819-EC3C-4AC1-8A83-A5BF1F3A699A}" type="parTrans" cxnId="{FDBBBB5B-B798-4B87-8EFA-A1F6082CF690}">
      <dgm:prSet/>
      <dgm:spPr/>
      <dgm:t>
        <a:bodyPr/>
        <a:lstStyle/>
        <a:p>
          <a:endParaRPr lang="en-US"/>
        </a:p>
      </dgm:t>
    </dgm:pt>
    <dgm:pt modelId="{31FD140E-5720-4283-A636-85D6DAA53610}" type="pres">
      <dgm:prSet presAssocID="{861F03E0-E523-4B4F-A17C-9DCAFD8E3AF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6F62E85-2A1E-48E7-B8F3-ED033F8E4406}" type="pres">
      <dgm:prSet presAssocID="{E6B5F7B5-A77B-4346-9D62-2606F52CC094}" presName="horFlow" presStyleCnt="0"/>
      <dgm:spPr/>
    </dgm:pt>
    <dgm:pt modelId="{8A2E3685-11B3-45A5-AAE4-44E112F0A236}" type="pres">
      <dgm:prSet presAssocID="{E6B5F7B5-A77B-4346-9D62-2606F52CC094}" presName="bigChev" presStyleLbl="node1" presStyleIdx="0" presStyleCnt="3" custLinFactNeighborX="16200" custLinFactNeighborY="3175"/>
      <dgm:spPr/>
      <dgm:t>
        <a:bodyPr/>
        <a:lstStyle/>
        <a:p>
          <a:endParaRPr lang="en-US"/>
        </a:p>
      </dgm:t>
    </dgm:pt>
    <dgm:pt modelId="{025362E7-FDF7-489B-B7CB-42472CADD0BA}" type="pres">
      <dgm:prSet presAssocID="{DC330C21-693C-4812-A63E-EF156FA60266}" presName="parTrans" presStyleCnt="0"/>
      <dgm:spPr/>
    </dgm:pt>
    <dgm:pt modelId="{6654D99E-A475-4EEE-9830-23C42EF331CE}" type="pres">
      <dgm:prSet presAssocID="{6CB325DF-061D-43D5-A2A4-E7B279062B32}" presName="node" presStyleLbl="alignAccFollowNode1" presStyleIdx="0" presStyleCnt="5" custLinFactNeighborX="16900" custLinFactNeighborY="95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FAF8F-C4AA-4D62-B2D9-AF3C8D5863C6}" type="pres">
      <dgm:prSet presAssocID="{B31CFE8C-AB63-47A9-97C1-210BA0325F50}" presName="sibTrans" presStyleCnt="0"/>
      <dgm:spPr/>
    </dgm:pt>
    <dgm:pt modelId="{946F88E9-5D10-469F-9195-62722B092E20}" type="pres">
      <dgm:prSet presAssocID="{5D004B72-3720-4181-B4AC-086653212C74}" presName="node" presStyleLbl="alignAccFollowNode1" presStyleIdx="1" presStyleCnt="5" custLinFactNeighborX="16034" custLinFactNeighborY="95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69D823-1DC4-4729-8002-A072C55DEA0C}" type="pres">
      <dgm:prSet presAssocID="{E6B5F7B5-A77B-4346-9D62-2606F52CC094}" presName="vSp" presStyleCnt="0"/>
      <dgm:spPr/>
    </dgm:pt>
    <dgm:pt modelId="{A318C4A0-292E-4219-9202-493F3E7CB2F7}" type="pres">
      <dgm:prSet presAssocID="{7875878A-2D13-4F97-9230-2A25C8E4BEBB}" presName="horFlow" presStyleCnt="0"/>
      <dgm:spPr/>
    </dgm:pt>
    <dgm:pt modelId="{086B8E4A-390C-4A73-8F6D-C3AC45896554}" type="pres">
      <dgm:prSet presAssocID="{7875878A-2D13-4F97-9230-2A25C8E4BEBB}" presName="bigChev" presStyleLbl="node1" presStyleIdx="1" presStyleCnt="3" custLinFactNeighborX="14044" custLinFactNeighborY="652"/>
      <dgm:spPr/>
      <dgm:t>
        <a:bodyPr/>
        <a:lstStyle/>
        <a:p>
          <a:endParaRPr lang="en-US"/>
        </a:p>
      </dgm:t>
    </dgm:pt>
    <dgm:pt modelId="{10F90FC3-EE63-4F3D-A5FA-9B1ACFC11495}" type="pres">
      <dgm:prSet presAssocID="{E5106339-75C6-4268-8808-B069255CC1A8}" presName="parTrans" presStyleCnt="0"/>
      <dgm:spPr/>
    </dgm:pt>
    <dgm:pt modelId="{C2FA6EB0-3786-412D-9187-FDA9C3F077FE}" type="pres">
      <dgm:prSet presAssocID="{98C0767D-A3BC-49F1-9BFE-EAE29BB96D85}" presName="node" presStyleLbl="alignAccFollowNode1" presStyleIdx="2" presStyleCnt="5" custLinFactNeighborX="31232" custLinFactNeighborY="47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0BACD-6F91-4B6E-8EC2-4EE4AB491803}" type="pres">
      <dgm:prSet presAssocID="{7875878A-2D13-4F97-9230-2A25C8E4BEBB}" presName="vSp" presStyleCnt="0"/>
      <dgm:spPr/>
    </dgm:pt>
    <dgm:pt modelId="{FEFB157D-5AEB-4527-9EAE-1AE41ABB1533}" type="pres">
      <dgm:prSet presAssocID="{826E0259-F578-4D4A-8B1F-ECCFB645B301}" presName="horFlow" presStyleCnt="0"/>
      <dgm:spPr/>
    </dgm:pt>
    <dgm:pt modelId="{25901190-8604-45DC-A1A9-64E6BA12BFA3}" type="pres">
      <dgm:prSet presAssocID="{826E0259-F578-4D4A-8B1F-ECCFB645B301}" presName="bigChev" presStyleLbl="node1" presStyleIdx="2" presStyleCnt="3" custLinFactNeighborX="7022" custLinFactNeighborY="-3610"/>
      <dgm:spPr/>
      <dgm:t>
        <a:bodyPr/>
        <a:lstStyle/>
        <a:p>
          <a:endParaRPr lang="en-US"/>
        </a:p>
      </dgm:t>
    </dgm:pt>
    <dgm:pt modelId="{BE09B573-5CA6-4508-AF0A-9877412A504D}" type="pres">
      <dgm:prSet presAssocID="{ED19CA0A-7265-42F9-9B61-F960BC23B716}" presName="parTrans" presStyleCnt="0"/>
      <dgm:spPr/>
    </dgm:pt>
    <dgm:pt modelId="{DA0FA6DB-43F5-4317-8422-5612C7D5CD72}" type="pres">
      <dgm:prSet presAssocID="{AB2BD829-D580-4E3B-A171-17328EAC67E2}" presName="node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A6FF6-3B76-412E-93C2-090588AD7759}" type="pres">
      <dgm:prSet presAssocID="{CB1061E2-2DC8-4904-8FC4-787D28504EF0}" presName="sibTrans" presStyleCnt="0"/>
      <dgm:spPr/>
    </dgm:pt>
    <dgm:pt modelId="{70A0B0F8-AD84-471B-BB74-23A593D51861}" type="pres">
      <dgm:prSet presAssocID="{7A4AC2B8-01D6-46AC-840F-4A36FA0066A2}" presName="node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0C4985-8F19-42FE-80B1-33ED06313B66}" type="presOf" srcId="{7875878A-2D13-4F97-9230-2A25C8E4BEBB}" destId="{086B8E4A-390C-4A73-8F6D-C3AC45896554}" srcOrd="0" destOrd="0" presId="urn:microsoft.com/office/officeart/2005/8/layout/lProcess3"/>
    <dgm:cxn modelId="{7825EBDD-E9DF-4258-9CFD-7E68E125DE8B}" type="presOf" srcId="{5D004B72-3720-4181-B4AC-086653212C74}" destId="{946F88E9-5D10-469F-9195-62722B092E20}" srcOrd="0" destOrd="0" presId="urn:microsoft.com/office/officeart/2005/8/layout/lProcess3"/>
    <dgm:cxn modelId="{CB7FA2A6-4907-49DB-BF7D-2DFCD90F27B9}" srcId="{7875878A-2D13-4F97-9230-2A25C8E4BEBB}" destId="{98C0767D-A3BC-49F1-9BFE-EAE29BB96D85}" srcOrd="0" destOrd="0" parTransId="{E5106339-75C6-4268-8808-B069255CC1A8}" sibTransId="{AEEF1410-A53A-491E-8F51-7F0402AAE4C2}"/>
    <dgm:cxn modelId="{CFD1136A-A595-4350-8761-AFBDB815FC88}" srcId="{826E0259-F578-4D4A-8B1F-ECCFB645B301}" destId="{AB2BD829-D580-4E3B-A171-17328EAC67E2}" srcOrd="0" destOrd="0" parTransId="{ED19CA0A-7265-42F9-9B61-F960BC23B716}" sibTransId="{CB1061E2-2DC8-4904-8FC4-787D28504EF0}"/>
    <dgm:cxn modelId="{74B4ED66-A810-494A-B83C-9B3C9B4B720D}" type="presOf" srcId="{826E0259-F578-4D4A-8B1F-ECCFB645B301}" destId="{25901190-8604-45DC-A1A9-64E6BA12BFA3}" srcOrd="0" destOrd="0" presId="urn:microsoft.com/office/officeart/2005/8/layout/lProcess3"/>
    <dgm:cxn modelId="{7D214EE6-44FD-4E7B-8562-D834EF917AA9}" type="presOf" srcId="{E6B5F7B5-A77B-4346-9D62-2606F52CC094}" destId="{8A2E3685-11B3-45A5-AAE4-44E112F0A236}" srcOrd="0" destOrd="0" presId="urn:microsoft.com/office/officeart/2005/8/layout/lProcess3"/>
    <dgm:cxn modelId="{BFF99F10-AB8B-4674-846C-5D2F1A8057E4}" srcId="{861F03E0-E523-4B4F-A17C-9DCAFD8E3AFE}" destId="{826E0259-F578-4D4A-8B1F-ECCFB645B301}" srcOrd="2" destOrd="0" parTransId="{27488091-9172-4E9D-A722-AD57F2F797B2}" sibTransId="{61BDF5F9-D653-4E9D-88C8-5E01E216AE8E}"/>
    <dgm:cxn modelId="{E4C89970-8B36-4DD7-937C-C11522FE808C}" type="presOf" srcId="{861F03E0-E523-4B4F-A17C-9DCAFD8E3AFE}" destId="{31FD140E-5720-4283-A636-85D6DAA53610}" srcOrd="0" destOrd="0" presId="urn:microsoft.com/office/officeart/2005/8/layout/lProcess3"/>
    <dgm:cxn modelId="{EF96B444-32E0-4C93-9E15-08965D1955FD}" srcId="{E6B5F7B5-A77B-4346-9D62-2606F52CC094}" destId="{5D004B72-3720-4181-B4AC-086653212C74}" srcOrd="1" destOrd="0" parTransId="{0E92EFE0-3A78-409A-9525-8E903FAAB8D7}" sibTransId="{B0ADF39F-6AA1-4BC7-AC96-CDC8CFF4E5F5}"/>
    <dgm:cxn modelId="{FDBBBB5B-B798-4B87-8EFA-A1F6082CF690}" srcId="{826E0259-F578-4D4A-8B1F-ECCFB645B301}" destId="{7A4AC2B8-01D6-46AC-840F-4A36FA0066A2}" srcOrd="1" destOrd="0" parTransId="{C1460819-EC3C-4AC1-8A83-A5BF1F3A699A}" sibTransId="{F5B29E8A-E32B-4E31-9A05-4A4A68F3B446}"/>
    <dgm:cxn modelId="{68017290-264B-4866-939F-CED0D8AB6F7A}" srcId="{861F03E0-E523-4B4F-A17C-9DCAFD8E3AFE}" destId="{7875878A-2D13-4F97-9230-2A25C8E4BEBB}" srcOrd="1" destOrd="0" parTransId="{A6FC6760-E2B6-408B-8969-4C69C0D2E72F}" sibTransId="{4AE9642C-09DD-405C-A61A-EBFA3E4C843A}"/>
    <dgm:cxn modelId="{82483E09-A676-403B-851E-0D161928206B}" type="presOf" srcId="{98C0767D-A3BC-49F1-9BFE-EAE29BB96D85}" destId="{C2FA6EB0-3786-412D-9187-FDA9C3F077FE}" srcOrd="0" destOrd="0" presId="urn:microsoft.com/office/officeart/2005/8/layout/lProcess3"/>
    <dgm:cxn modelId="{7D92C5CA-F11E-428D-91C0-7A427A693C8A}" type="presOf" srcId="{6CB325DF-061D-43D5-A2A4-E7B279062B32}" destId="{6654D99E-A475-4EEE-9830-23C42EF331CE}" srcOrd="0" destOrd="0" presId="urn:microsoft.com/office/officeart/2005/8/layout/lProcess3"/>
    <dgm:cxn modelId="{5C5854CB-57E1-4F47-94B4-91975FEFE752}" type="presOf" srcId="{AB2BD829-D580-4E3B-A171-17328EAC67E2}" destId="{DA0FA6DB-43F5-4317-8422-5612C7D5CD72}" srcOrd="0" destOrd="0" presId="urn:microsoft.com/office/officeart/2005/8/layout/lProcess3"/>
    <dgm:cxn modelId="{14ACBB8F-CFE2-4129-ADCD-2D4230F9F2E5}" type="presOf" srcId="{7A4AC2B8-01D6-46AC-840F-4A36FA0066A2}" destId="{70A0B0F8-AD84-471B-BB74-23A593D51861}" srcOrd="0" destOrd="0" presId="urn:microsoft.com/office/officeart/2005/8/layout/lProcess3"/>
    <dgm:cxn modelId="{D570BE55-D4FD-4AB2-A112-7A45836D36C7}" srcId="{E6B5F7B5-A77B-4346-9D62-2606F52CC094}" destId="{6CB325DF-061D-43D5-A2A4-E7B279062B32}" srcOrd="0" destOrd="0" parTransId="{DC330C21-693C-4812-A63E-EF156FA60266}" sibTransId="{B31CFE8C-AB63-47A9-97C1-210BA0325F50}"/>
    <dgm:cxn modelId="{6CCE9E8B-DEF6-41E2-851A-9E146CD49800}" srcId="{861F03E0-E523-4B4F-A17C-9DCAFD8E3AFE}" destId="{E6B5F7B5-A77B-4346-9D62-2606F52CC094}" srcOrd="0" destOrd="0" parTransId="{DA36C50E-6AA4-48B2-B93D-6AE9C2893323}" sibTransId="{DAB795E3-6497-43DC-92CC-B404597AAE7A}"/>
    <dgm:cxn modelId="{3C54F7AE-E49E-4DC3-8EEA-20978D098FFF}" type="presParOf" srcId="{31FD140E-5720-4283-A636-85D6DAA53610}" destId="{16F62E85-2A1E-48E7-B8F3-ED033F8E4406}" srcOrd="0" destOrd="0" presId="urn:microsoft.com/office/officeart/2005/8/layout/lProcess3"/>
    <dgm:cxn modelId="{C67C04CF-C72C-43D0-B98E-E48A664A66F2}" type="presParOf" srcId="{16F62E85-2A1E-48E7-B8F3-ED033F8E4406}" destId="{8A2E3685-11B3-45A5-AAE4-44E112F0A236}" srcOrd="0" destOrd="0" presId="urn:microsoft.com/office/officeart/2005/8/layout/lProcess3"/>
    <dgm:cxn modelId="{ECA7EC50-4C26-4303-8943-35EEDA7CFCC5}" type="presParOf" srcId="{16F62E85-2A1E-48E7-B8F3-ED033F8E4406}" destId="{025362E7-FDF7-489B-B7CB-42472CADD0BA}" srcOrd="1" destOrd="0" presId="urn:microsoft.com/office/officeart/2005/8/layout/lProcess3"/>
    <dgm:cxn modelId="{45AC968F-C75B-45F6-8E38-9F71831C31F2}" type="presParOf" srcId="{16F62E85-2A1E-48E7-B8F3-ED033F8E4406}" destId="{6654D99E-A475-4EEE-9830-23C42EF331CE}" srcOrd="2" destOrd="0" presId="urn:microsoft.com/office/officeart/2005/8/layout/lProcess3"/>
    <dgm:cxn modelId="{2870FEDB-5F8D-4E36-A6A2-D7C35BA9EDF3}" type="presParOf" srcId="{16F62E85-2A1E-48E7-B8F3-ED033F8E4406}" destId="{1C0FAF8F-C4AA-4D62-B2D9-AF3C8D5863C6}" srcOrd="3" destOrd="0" presId="urn:microsoft.com/office/officeart/2005/8/layout/lProcess3"/>
    <dgm:cxn modelId="{43E08BBE-30A0-442F-8B42-F00BC1A5185D}" type="presParOf" srcId="{16F62E85-2A1E-48E7-B8F3-ED033F8E4406}" destId="{946F88E9-5D10-469F-9195-62722B092E20}" srcOrd="4" destOrd="0" presId="urn:microsoft.com/office/officeart/2005/8/layout/lProcess3"/>
    <dgm:cxn modelId="{9F2780CC-6258-4F96-B15A-CD91F79106ED}" type="presParOf" srcId="{31FD140E-5720-4283-A636-85D6DAA53610}" destId="{AE69D823-1DC4-4729-8002-A072C55DEA0C}" srcOrd="1" destOrd="0" presId="urn:microsoft.com/office/officeart/2005/8/layout/lProcess3"/>
    <dgm:cxn modelId="{B974F751-6649-42C2-8D38-3F17A2FE6695}" type="presParOf" srcId="{31FD140E-5720-4283-A636-85D6DAA53610}" destId="{A318C4A0-292E-4219-9202-493F3E7CB2F7}" srcOrd="2" destOrd="0" presId="urn:microsoft.com/office/officeart/2005/8/layout/lProcess3"/>
    <dgm:cxn modelId="{CF2AAD4B-297D-4595-A401-396704D3D544}" type="presParOf" srcId="{A318C4A0-292E-4219-9202-493F3E7CB2F7}" destId="{086B8E4A-390C-4A73-8F6D-C3AC45896554}" srcOrd="0" destOrd="0" presId="urn:microsoft.com/office/officeart/2005/8/layout/lProcess3"/>
    <dgm:cxn modelId="{4886701A-6A42-415A-8F89-FF824B1A5699}" type="presParOf" srcId="{A318C4A0-292E-4219-9202-493F3E7CB2F7}" destId="{10F90FC3-EE63-4F3D-A5FA-9B1ACFC11495}" srcOrd="1" destOrd="0" presId="urn:microsoft.com/office/officeart/2005/8/layout/lProcess3"/>
    <dgm:cxn modelId="{EAE19A3C-6222-40C9-B34C-8DDE4FEAFC00}" type="presParOf" srcId="{A318C4A0-292E-4219-9202-493F3E7CB2F7}" destId="{C2FA6EB0-3786-412D-9187-FDA9C3F077FE}" srcOrd="2" destOrd="0" presId="urn:microsoft.com/office/officeart/2005/8/layout/lProcess3"/>
    <dgm:cxn modelId="{23D022E8-E706-4BD8-BC59-BCD43913B907}" type="presParOf" srcId="{31FD140E-5720-4283-A636-85D6DAA53610}" destId="{1390BACD-6F91-4B6E-8EC2-4EE4AB491803}" srcOrd="3" destOrd="0" presId="urn:microsoft.com/office/officeart/2005/8/layout/lProcess3"/>
    <dgm:cxn modelId="{77E1AA0B-639C-4A59-899B-3F62F3B0254A}" type="presParOf" srcId="{31FD140E-5720-4283-A636-85D6DAA53610}" destId="{FEFB157D-5AEB-4527-9EAE-1AE41ABB1533}" srcOrd="4" destOrd="0" presId="urn:microsoft.com/office/officeart/2005/8/layout/lProcess3"/>
    <dgm:cxn modelId="{C2DC72B7-953D-414A-80CA-009BD193A31E}" type="presParOf" srcId="{FEFB157D-5AEB-4527-9EAE-1AE41ABB1533}" destId="{25901190-8604-45DC-A1A9-64E6BA12BFA3}" srcOrd="0" destOrd="0" presId="urn:microsoft.com/office/officeart/2005/8/layout/lProcess3"/>
    <dgm:cxn modelId="{1306DFA2-3271-45D4-91E5-AFFE5C13B072}" type="presParOf" srcId="{FEFB157D-5AEB-4527-9EAE-1AE41ABB1533}" destId="{BE09B573-5CA6-4508-AF0A-9877412A504D}" srcOrd="1" destOrd="0" presId="urn:microsoft.com/office/officeart/2005/8/layout/lProcess3"/>
    <dgm:cxn modelId="{678F59CD-EDED-4D70-A273-C2A273D8F755}" type="presParOf" srcId="{FEFB157D-5AEB-4527-9EAE-1AE41ABB1533}" destId="{DA0FA6DB-43F5-4317-8422-5612C7D5CD72}" srcOrd="2" destOrd="0" presId="urn:microsoft.com/office/officeart/2005/8/layout/lProcess3"/>
    <dgm:cxn modelId="{38AA9021-76A9-4D10-BA79-4468DC21DEF0}" type="presParOf" srcId="{FEFB157D-5AEB-4527-9EAE-1AE41ABB1533}" destId="{E08A6FF6-3B76-412E-93C2-090588AD7759}" srcOrd="3" destOrd="0" presId="urn:microsoft.com/office/officeart/2005/8/layout/lProcess3"/>
    <dgm:cxn modelId="{E0F3A5DC-90E8-4408-98AA-2C52B9F7DFC8}" type="presParOf" srcId="{FEFB157D-5AEB-4527-9EAE-1AE41ABB1533}" destId="{70A0B0F8-AD84-471B-BB74-23A593D51861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F0A928-7D4C-4120-84D3-BCAF7778995B}" type="doc">
      <dgm:prSet loTypeId="urn:microsoft.com/office/officeart/2005/8/layout/hList6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835DCE63-BAA0-4DAE-8CD9-ABEB774CC4D4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6">
                <a:shade val="30000"/>
                <a:satMod val="115000"/>
              </a:schemeClr>
            </a:gs>
            <a:gs pos="50000">
              <a:schemeClr val="accent6">
                <a:shade val="67500"/>
                <a:satMod val="115000"/>
              </a:schemeClr>
            </a:gs>
            <a:gs pos="100000">
              <a:schemeClr val="accent6">
                <a:shade val="100000"/>
                <a:satMod val="115000"/>
              </a:schemeClr>
            </a:gs>
          </a:gsLst>
          <a:lin ang="0" scaled="1"/>
          <a:tileRect/>
        </a:gradFill>
      </dgm:spPr>
      <dgm:t>
        <a:bodyPr/>
        <a:lstStyle/>
        <a:p>
          <a:pPr algn="l" rtl="0"/>
          <a:r>
            <a: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rPr>
            <a:t>If he </a:t>
          </a:r>
          <a:r>
            <a:rPr lang="en-US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rPr>
            <a:t>is Motor Vehicle Dealer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ambria" pitchFamily="18" charset="0"/>
          </a:endParaRPr>
        </a:p>
      </dgm:t>
    </dgm:pt>
    <dgm:pt modelId="{F6C5373B-58B7-4C46-A60D-7FEEDA519300}" type="parTrans" cxnId="{1FC9D625-63D0-4A6B-8FB5-4F54A8BAB283}">
      <dgm:prSet/>
      <dgm:spPr/>
      <dgm:t>
        <a:bodyPr/>
        <a:lstStyle/>
        <a:p>
          <a:endParaRPr lang="en-US" dirty="0"/>
        </a:p>
      </dgm:t>
    </dgm:pt>
    <dgm:pt modelId="{E35B7BB5-D525-433A-A58A-2184366CDD1D}" type="sibTrans" cxnId="{1FC9D625-63D0-4A6B-8FB5-4F54A8BAB283}">
      <dgm:prSet/>
      <dgm:spPr/>
      <dgm:t>
        <a:bodyPr/>
        <a:lstStyle/>
        <a:p>
          <a:endParaRPr lang="en-US" dirty="0"/>
        </a:p>
      </dgm:t>
    </dgm:pt>
    <dgm:pt modelId="{BA3DD78F-2DB8-4EB8-BA82-7D7F6FA740E8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6">
                <a:shade val="30000"/>
                <a:satMod val="115000"/>
              </a:schemeClr>
            </a:gs>
            <a:gs pos="50000">
              <a:schemeClr val="accent6">
                <a:shade val="67500"/>
                <a:satMod val="115000"/>
              </a:schemeClr>
            </a:gs>
            <a:gs pos="100000">
              <a:schemeClr val="accent6">
                <a:shade val="100000"/>
                <a:satMod val="115000"/>
              </a:schemeClr>
            </a:gs>
          </a:gsLst>
          <a:lin ang="0" scaled="1"/>
          <a:tileRect/>
        </a:gradFill>
      </dgm:spPr>
      <dgm:t>
        <a:bodyPr/>
        <a:lstStyle/>
        <a:p>
          <a:pPr algn="l" rtl="0"/>
          <a:r>
            <a: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rPr>
            <a:t>If he is using Motor Vehicle for transport of Goods /Passengers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ambria" pitchFamily="18" charset="0"/>
          </a:endParaRPr>
        </a:p>
      </dgm:t>
    </dgm:pt>
    <dgm:pt modelId="{525E0032-2E73-4E52-BF7F-2F724702CAD2}" type="parTrans" cxnId="{25823E1C-F019-44B3-8302-3C57E240406C}">
      <dgm:prSet/>
      <dgm:spPr/>
      <dgm:t>
        <a:bodyPr/>
        <a:lstStyle/>
        <a:p>
          <a:endParaRPr lang="en-US" dirty="0"/>
        </a:p>
      </dgm:t>
    </dgm:pt>
    <dgm:pt modelId="{4ABE1674-79AD-4777-B77C-48E29D0CED5D}" type="sibTrans" cxnId="{25823E1C-F019-44B3-8302-3C57E240406C}">
      <dgm:prSet/>
      <dgm:spPr/>
      <dgm:t>
        <a:bodyPr/>
        <a:lstStyle/>
        <a:p>
          <a:endParaRPr lang="en-US" dirty="0"/>
        </a:p>
      </dgm:t>
    </dgm:pt>
    <dgm:pt modelId="{E6FEFB9C-0389-453F-B7C8-0ADD8CC6DB6D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lt1">
                <a:shade val="30000"/>
                <a:satMod val="115000"/>
              </a:schemeClr>
            </a:gs>
            <a:gs pos="50000">
              <a:schemeClr val="lt1">
                <a:shade val="67500"/>
                <a:satMod val="115000"/>
              </a:schemeClr>
            </a:gs>
            <a:gs pos="100000">
              <a:schemeClr val="lt1">
                <a:shade val="100000"/>
                <a:satMod val="115000"/>
              </a:schemeClr>
            </a:gs>
          </a:gsLst>
          <a:lin ang="0" scaled="1"/>
          <a:tileRect/>
        </a:gradFill>
      </dgm:spPr>
      <dgm:t>
        <a:bodyPr/>
        <a:lstStyle/>
        <a:p>
          <a:pPr algn="l" rtl="0"/>
          <a:r>
            <a:rPr lang="en-US" sz="6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rPr>
            <a:t>Only</a:t>
          </a:r>
          <a:endParaRPr lang="en-US" sz="60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ambria" pitchFamily="18" charset="0"/>
          </a:endParaRPr>
        </a:p>
      </dgm:t>
    </dgm:pt>
    <dgm:pt modelId="{EDA7F8CB-2AA4-4072-86CD-A411C5FFBD61}" type="sibTrans" cxnId="{99AE949B-74FA-4515-A6C2-9A6AF48DAD81}">
      <dgm:prSet/>
      <dgm:spPr/>
      <dgm:t>
        <a:bodyPr/>
        <a:lstStyle/>
        <a:p>
          <a:endParaRPr lang="en-US" dirty="0"/>
        </a:p>
      </dgm:t>
    </dgm:pt>
    <dgm:pt modelId="{03FEA456-84CC-4DFD-A1A7-4406D8C33B07}" type="parTrans" cxnId="{99AE949B-74FA-4515-A6C2-9A6AF48DAD81}">
      <dgm:prSet/>
      <dgm:spPr/>
      <dgm:t>
        <a:bodyPr/>
        <a:lstStyle/>
        <a:p>
          <a:endParaRPr lang="en-US" dirty="0"/>
        </a:p>
      </dgm:t>
    </dgm:pt>
    <dgm:pt modelId="{9E71B600-F97F-440F-951A-4866EA1121C0}" type="pres">
      <dgm:prSet presAssocID="{BBF0A928-7D4C-4120-84D3-BCAF7778995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A88034-A4BD-4A3D-8A3A-7BE4621AF152}" type="pres">
      <dgm:prSet presAssocID="{E6FEFB9C-0389-453F-B7C8-0ADD8CC6DB6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14E5F-79AF-40B5-8E29-BD10A03DE043}" type="pres">
      <dgm:prSet presAssocID="{EDA7F8CB-2AA4-4072-86CD-A411C5FFBD61}" presName="sibTrans" presStyleCnt="0"/>
      <dgm:spPr/>
    </dgm:pt>
    <dgm:pt modelId="{515FB0AD-AA56-41BE-B871-1F69D0EAE726}" type="pres">
      <dgm:prSet presAssocID="{835DCE63-BAA0-4DAE-8CD9-ABEB774CC4D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4B537-592B-46DF-B821-E39D299A4EDD}" type="pres">
      <dgm:prSet presAssocID="{E35B7BB5-D525-433A-A58A-2184366CDD1D}" presName="sibTrans" presStyleCnt="0"/>
      <dgm:spPr/>
    </dgm:pt>
    <dgm:pt modelId="{E6946D29-FC71-423A-96B5-4AF12EAE73E0}" type="pres">
      <dgm:prSet presAssocID="{BA3DD78F-2DB8-4EB8-BA82-7D7F6FA740E8}" presName="node" presStyleLbl="node1" presStyleIdx="2" presStyleCnt="3" custLinFactX="10852" custLinFactNeighborX="100000" custLinFactNeighborY="5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C9D625-63D0-4A6B-8FB5-4F54A8BAB283}" srcId="{BBF0A928-7D4C-4120-84D3-BCAF7778995B}" destId="{835DCE63-BAA0-4DAE-8CD9-ABEB774CC4D4}" srcOrd="1" destOrd="0" parTransId="{F6C5373B-58B7-4C46-A60D-7FEEDA519300}" sibTransId="{E35B7BB5-D525-433A-A58A-2184366CDD1D}"/>
    <dgm:cxn modelId="{99AE949B-74FA-4515-A6C2-9A6AF48DAD81}" srcId="{BBF0A928-7D4C-4120-84D3-BCAF7778995B}" destId="{E6FEFB9C-0389-453F-B7C8-0ADD8CC6DB6D}" srcOrd="0" destOrd="0" parTransId="{03FEA456-84CC-4DFD-A1A7-4406D8C33B07}" sibTransId="{EDA7F8CB-2AA4-4072-86CD-A411C5FFBD61}"/>
    <dgm:cxn modelId="{8A8C4115-85DA-48B8-872B-2BEE3FEEF8F7}" type="presOf" srcId="{835DCE63-BAA0-4DAE-8CD9-ABEB774CC4D4}" destId="{515FB0AD-AA56-41BE-B871-1F69D0EAE726}" srcOrd="0" destOrd="0" presId="urn:microsoft.com/office/officeart/2005/8/layout/hList6"/>
    <dgm:cxn modelId="{71612751-D6BB-46CF-B49F-3147FCA8F3CA}" type="presOf" srcId="{E6FEFB9C-0389-453F-B7C8-0ADD8CC6DB6D}" destId="{35A88034-A4BD-4A3D-8A3A-7BE4621AF152}" srcOrd="0" destOrd="0" presId="urn:microsoft.com/office/officeart/2005/8/layout/hList6"/>
    <dgm:cxn modelId="{0B1C894A-A04A-401A-B18C-0A1B1458CB79}" type="presOf" srcId="{BBF0A928-7D4C-4120-84D3-BCAF7778995B}" destId="{9E71B600-F97F-440F-951A-4866EA1121C0}" srcOrd="0" destOrd="0" presId="urn:microsoft.com/office/officeart/2005/8/layout/hList6"/>
    <dgm:cxn modelId="{327425FC-537D-49D5-A5E7-8E43B3BD54F1}" type="presOf" srcId="{BA3DD78F-2DB8-4EB8-BA82-7D7F6FA740E8}" destId="{E6946D29-FC71-423A-96B5-4AF12EAE73E0}" srcOrd="0" destOrd="0" presId="urn:microsoft.com/office/officeart/2005/8/layout/hList6"/>
    <dgm:cxn modelId="{25823E1C-F019-44B3-8302-3C57E240406C}" srcId="{BBF0A928-7D4C-4120-84D3-BCAF7778995B}" destId="{BA3DD78F-2DB8-4EB8-BA82-7D7F6FA740E8}" srcOrd="2" destOrd="0" parTransId="{525E0032-2E73-4E52-BF7F-2F724702CAD2}" sibTransId="{4ABE1674-79AD-4777-B77C-48E29D0CED5D}"/>
    <dgm:cxn modelId="{D4F751CC-0713-4805-B095-B285673B6467}" type="presParOf" srcId="{9E71B600-F97F-440F-951A-4866EA1121C0}" destId="{35A88034-A4BD-4A3D-8A3A-7BE4621AF152}" srcOrd="0" destOrd="0" presId="urn:microsoft.com/office/officeart/2005/8/layout/hList6"/>
    <dgm:cxn modelId="{B1A2BA97-6982-480A-AA25-A5B836FCCDD0}" type="presParOf" srcId="{9E71B600-F97F-440F-951A-4866EA1121C0}" destId="{59114E5F-79AF-40B5-8E29-BD10A03DE043}" srcOrd="1" destOrd="0" presId="urn:microsoft.com/office/officeart/2005/8/layout/hList6"/>
    <dgm:cxn modelId="{BA39826B-FE24-4C34-BC04-B12CBDC40F80}" type="presParOf" srcId="{9E71B600-F97F-440F-951A-4866EA1121C0}" destId="{515FB0AD-AA56-41BE-B871-1F69D0EAE726}" srcOrd="2" destOrd="0" presId="urn:microsoft.com/office/officeart/2005/8/layout/hList6"/>
    <dgm:cxn modelId="{23570CB7-7ED8-479D-BC50-6A091E0F07FF}" type="presParOf" srcId="{9E71B600-F97F-440F-951A-4866EA1121C0}" destId="{DCF4B537-592B-46DF-B821-E39D299A4EDD}" srcOrd="3" destOrd="0" presId="urn:microsoft.com/office/officeart/2005/8/layout/hList6"/>
    <dgm:cxn modelId="{C05DA172-1455-46BD-BE19-FD0521529D26}" type="presParOf" srcId="{9E71B600-F97F-440F-951A-4866EA1121C0}" destId="{E6946D29-FC71-423A-96B5-4AF12EAE73E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95207D-D1E0-4D1B-965E-B37864CD6C23}" type="doc">
      <dgm:prSet loTypeId="urn:microsoft.com/office/officeart/2005/8/layout/radial5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5B692C59-7EE5-4C7D-9405-6030F01C0E0B}">
      <dgm:prSet phldrT="[Text]" custT="1"/>
      <dgm:spPr/>
      <dgm:t>
        <a:bodyPr/>
        <a:lstStyle/>
        <a:p>
          <a:r>
            <a:rPr lang="en-IN" sz="1600" b="0" dirty="0" smtClean="0"/>
            <a:t>Managing risk of GST fraud</a:t>
          </a:r>
          <a:endParaRPr lang="en-IN" sz="1600" b="0" dirty="0"/>
        </a:p>
      </dgm:t>
    </dgm:pt>
    <dgm:pt modelId="{2FF3301B-45F0-4A58-95CF-0528FDF852F1}" type="parTrans" cxnId="{FA2D1F38-FE82-404A-915D-8E00321C196D}">
      <dgm:prSet/>
      <dgm:spPr/>
      <dgm:t>
        <a:bodyPr/>
        <a:lstStyle/>
        <a:p>
          <a:endParaRPr lang="en-IN" sz="1600"/>
        </a:p>
      </dgm:t>
    </dgm:pt>
    <dgm:pt modelId="{AC53A9E0-2297-42DF-8BFA-3E58535787A8}" type="sibTrans" cxnId="{FA2D1F38-FE82-404A-915D-8E00321C196D}">
      <dgm:prSet/>
      <dgm:spPr/>
      <dgm:t>
        <a:bodyPr/>
        <a:lstStyle/>
        <a:p>
          <a:endParaRPr lang="en-IN" sz="1600"/>
        </a:p>
      </dgm:t>
    </dgm:pt>
    <dgm:pt modelId="{2871EA56-423B-4483-B334-CE417258F9DD}">
      <dgm:prSet phldrT="[Text]" custT="1"/>
      <dgm:spPr/>
      <dgm:t>
        <a:bodyPr/>
        <a:lstStyle/>
        <a:p>
          <a:r>
            <a:rPr lang="en-IN" sz="1600" b="0" dirty="0" smtClean="0"/>
            <a:t>Training needs</a:t>
          </a:r>
          <a:endParaRPr lang="en-IN" sz="1600" b="0" dirty="0"/>
        </a:p>
      </dgm:t>
    </dgm:pt>
    <dgm:pt modelId="{57FED975-4CEE-45E6-8D17-A036AE91DAD8}" type="parTrans" cxnId="{27489AC1-8670-40C2-B285-FFBA4D3DFC93}">
      <dgm:prSet/>
      <dgm:spPr/>
      <dgm:t>
        <a:bodyPr/>
        <a:lstStyle/>
        <a:p>
          <a:endParaRPr lang="en-IN" sz="1600"/>
        </a:p>
      </dgm:t>
    </dgm:pt>
    <dgm:pt modelId="{3ACA7A51-E33E-49B9-9412-77024FC750A3}" type="sibTrans" cxnId="{27489AC1-8670-40C2-B285-FFBA4D3DFC93}">
      <dgm:prSet/>
      <dgm:spPr/>
      <dgm:t>
        <a:bodyPr/>
        <a:lstStyle/>
        <a:p>
          <a:endParaRPr lang="en-IN" sz="1600"/>
        </a:p>
      </dgm:t>
    </dgm:pt>
    <dgm:pt modelId="{D339DBD6-DCEB-4633-8A5D-EA8A9831B907}">
      <dgm:prSet phldrT="[Text]" custT="1"/>
      <dgm:spPr/>
      <dgm:t>
        <a:bodyPr/>
        <a:lstStyle/>
        <a:p>
          <a:r>
            <a:rPr lang="en-IN" sz="1600" dirty="0" smtClean="0"/>
            <a:t>Robust GSTN and online compliances</a:t>
          </a:r>
          <a:endParaRPr lang="en-IN" sz="1600" dirty="0"/>
        </a:p>
      </dgm:t>
    </dgm:pt>
    <dgm:pt modelId="{E530B0ED-9CD3-4DF2-AD81-753E308184FA}" type="parTrans" cxnId="{F8ACDE8A-AE1B-41B0-AFC4-E2D37747BCCF}">
      <dgm:prSet/>
      <dgm:spPr/>
      <dgm:t>
        <a:bodyPr/>
        <a:lstStyle/>
        <a:p>
          <a:endParaRPr lang="en-IN" sz="1600"/>
        </a:p>
      </dgm:t>
    </dgm:pt>
    <dgm:pt modelId="{EE808BAB-6381-47F8-B75C-9C9517BFA270}" type="sibTrans" cxnId="{F8ACDE8A-AE1B-41B0-AFC4-E2D37747BCCF}">
      <dgm:prSet/>
      <dgm:spPr/>
      <dgm:t>
        <a:bodyPr/>
        <a:lstStyle/>
        <a:p>
          <a:endParaRPr lang="en-IN" sz="1600"/>
        </a:p>
      </dgm:t>
    </dgm:pt>
    <dgm:pt modelId="{15DA652B-BDED-456C-9F05-A0FB5711BEFF}">
      <dgm:prSet custT="1"/>
      <dgm:spPr/>
      <dgm:t>
        <a:bodyPr/>
        <a:lstStyle/>
        <a:p>
          <a:r>
            <a:rPr lang="en-IN" sz="1600" b="0" dirty="0" smtClean="0"/>
            <a:t>Taxation of services by States</a:t>
          </a:r>
          <a:endParaRPr lang="en-IN" sz="1600" b="0" dirty="0"/>
        </a:p>
      </dgm:t>
    </dgm:pt>
    <dgm:pt modelId="{6E003BCF-729A-4547-A150-2948B151C81B}" type="parTrans" cxnId="{BE95528F-515B-4511-99E6-111D471A33C0}">
      <dgm:prSet/>
      <dgm:spPr/>
      <dgm:t>
        <a:bodyPr/>
        <a:lstStyle/>
        <a:p>
          <a:endParaRPr lang="en-IN" sz="1600"/>
        </a:p>
      </dgm:t>
    </dgm:pt>
    <dgm:pt modelId="{E00B028B-E86B-476C-8DFF-0EB6613CBE3F}" type="sibTrans" cxnId="{BE95528F-515B-4511-99E6-111D471A33C0}">
      <dgm:prSet/>
      <dgm:spPr/>
      <dgm:t>
        <a:bodyPr/>
        <a:lstStyle/>
        <a:p>
          <a:endParaRPr lang="en-IN" sz="1600"/>
        </a:p>
      </dgm:t>
    </dgm:pt>
    <dgm:pt modelId="{54994634-3A12-4BD0-95F3-77631277784D}">
      <dgm:prSet custT="1"/>
      <dgm:spPr/>
      <dgm:t>
        <a:bodyPr/>
        <a:lstStyle/>
        <a:p>
          <a:r>
            <a:rPr lang="en-IN" sz="1600" b="0" dirty="0" smtClean="0"/>
            <a:t>Role of customs authorities</a:t>
          </a:r>
          <a:endParaRPr lang="en-IN" sz="1600" b="0" dirty="0"/>
        </a:p>
      </dgm:t>
    </dgm:pt>
    <dgm:pt modelId="{D3D5C3AF-BB9E-44BC-A814-8D86D4241782}" type="parTrans" cxnId="{07C8AB56-ABE8-47EB-B82D-0526B9A86E63}">
      <dgm:prSet/>
      <dgm:spPr/>
      <dgm:t>
        <a:bodyPr/>
        <a:lstStyle/>
        <a:p>
          <a:endParaRPr lang="en-IN" sz="1600"/>
        </a:p>
      </dgm:t>
    </dgm:pt>
    <dgm:pt modelId="{705AF087-9653-46BA-B580-4913D1AC9BA8}" type="sibTrans" cxnId="{07C8AB56-ABE8-47EB-B82D-0526B9A86E63}">
      <dgm:prSet/>
      <dgm:spPr/>
      <dgm:t>
        <a:bodyPr/>
        <a:lstStyle/>
        <a:p>
          <a:endParaRPr lang="en-IN" sz="1600"/>
        </a:p>
      </dgm:t>
    </dgm:pt>
    <dgm:pt modelId="{7D1CBA93-DAAE-4812-A064-FFB34FC4F593}">
      <dgm:prSet phldrT="[Text]" custT="1"/>
      <dgm:spPr/>
      <dgm:t>
        <a:bodyPr/>
        <a:lstStyle/>
        <a:p>
          <a:r>
            <a:rPr lang="en-IN" sz="1600" dirty="0" smtClean="0"/>
            <a:t>Key challenges</a:t>
          </a:r>
          <a:endParaRPr lang="en-IN" sz="1600" dirty="0"/>
        </a:p>
      </dgm:t>
    </dgm:pt>
    <dgm:pt modelId="{325432F8-532D-4735-86CA-659406DA8178}" type="sibTrans" cxnId="{5131224E-84DB-4121-8549-B8E67FA78740}">
      <dgm:prSet/>
      <dgm:spPr/>
      <dgm:t>
        <a:bodyPr/>
        <a:lstStyle/>
        <a:p>
          <a:endParaRPr lang="en-IN" sz="1600"/>
        </a:p>
      </dgm:t>
    </dgm:pt>
    <dgm:pt modelId="{19FEB8E7-9D87-41B2-8F2A-F75B7B006E21}" type="parTrans" cxnId="{5131224E-84DB-4121-8549-B8E67FA78740}">
      <dgm:prSet/>
      <dgm:spPr/>
      <dgm:t>
        <a:bodyPr/>
        <a:lstStyle/>
        <a:p>
          <a:endParaRPr lang="en-IN" sz="1600"/>
        </a:p>
      </dgm:t>
    </dgm:pt>
    <dgm:pt modelId="{199BB85E-EC5D-42B3-A7D9-5765BDC41892}">
      <dgm:prSet custT="1"/>
      <dgm:spPr/>
      <dgm:t>
        <a:bodyPr/>
        <a:lstStyle/>
        <a:p>
          <a:r>
            <a:rPr lang="en-IN" sz="1600" dirty="0" smtClean="0"/>
            <a:t>Coordination between state &amp; central departments</a:t>
          </a:r>
          <a:endParaRPr lang="en-IN" sz="1600" dirty="0"/>
        </a:p>
      </dgm:t>
    </dgm:pt>
    <dgm:pt modelId="{6D80B419-8B96-4CE6-B6E6-CE81BA162F8D}" type="sibTrans" cxnId="{44C7D1D7-9119-40BA-BE0A-CE8C8EA1AE3D}">
      <dgm:prSet/>
      <dgm:spPr/>
      <dgm:t>
        <a:bodyPr/>
        <a:lstStyle/>
        <a:p>
          <a:endParaRPr lang="en-IN" sz="1600"/>
        </a:p>
      </dgm:t>
    </dgm:pt>
    <dgm:pt modelId="{B0A09EA3-DF80-44C8-A4E1-169F6F66FB60}" type="parTrans" cxnId="{44C7D1D7-9119-40BA-BE0A-CE8C8EA1AE3D}">
      <dgm:prSet/>
      <dgm:spPr/>
      <dgm:t>
        <a:bodyPr/>
        <a:lstStyle/>
        <a:p>
          <a:endParaRPr lang="en-IN" sz="1600"/>
        </a:p>
      </dgm:t>
    </dgm:pt>
    <dgm:pt modelId="{CD3D1B4C-C6E5-4540-8E1A-78D9934A479C}" type="pres">
      <dgm:prSet presAssocID="{4B95207D-D1E0-4D1B-965E-B37864CD6C2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84B824-01A7-459E-8BD7-17E8603F087B}" type="pres">
      <dgm:prSet presAssocID="{7D1CBA93-DAAE-4812-A064-FFB34FC4F593}" presName="centerShape" presStyleLbl="node0" presStyleIdx="0" presStyleCnt="1" custScaleX="130053" custScaleY="95741"/>
      <dgm:spPr/>
      <dgm:t>
        <a:bodyPr/>
        <a:lstStyle/>
        <a:p>
          <a:endParaRPr lang="en-US"/>
        </a:p>
      </dgm:t>
    </dgm:pt>
    <dgm:pt modelId="{9D866792-676A-4A16-8397-52BA8EBC001F}" type="pres">
      <dgm:prSet presAssocID="{2FF3301B-45F0-4A58-95CF-0528FDF852F1}" presName="parTrans" presStyleLbl="sibTrans2D1" presStyleIdx="0" presStyleCnt="6"/>
      <dgm:spPr/>
      <dgm:t>
        <a:bodyPr/>
        <a:lstStyle/>
        <a:p>
          <a:endParaRPr lang="en-US"/>
        </a:p>
      </dgm:t>
    </dgm:pt>
    <dgm:pt modelId="{98EE64EC-03AD-435B-9330-DC1BF1A9DDDA}" type="pres">
      <dgm:prSet presAssocID="{2FF3301B-45F0-4A58-95CF-0528FDF852F1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797E493E-F0F1-4DB2-8EFC-9D8D9AC2858D}" type="pres">
      <dgm:prSet presAssocID="{5B692C59-7EE5-4C7D-9405-6030F01C0E0B}" presName="node" presStyleLbl="node1" presStyleIdx="0" presStyleCnt="6" custScaleX="1460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CDD73-AC8C-4BEA-A376-1D2BC6285EF3}" type="pres">
      <dgm:prSet presAssocID="{57FED975-4CEE-45E6-8D17-A036AE91DAD8}" presName="parTrans" presStyleLbl="sibTrans2D1" presStyleIdx="1" presStyleCnt="6"/>
      <dgm:spPr/>
      <dgm:t>
        <a:bodyPr/>
        <a:lstStyle/>
        <a:p>
          <a:endParaRPr lang="en-US"/>
        </a:p>
      </dgm:t>
    </dgm:pt>
    <dgm:pt modelId="{FF5B7CE9-3292-4487-8FEA-D6D3D0EC5601}" type="pres">
      <dgm:prSet presAssocID="{57FED975-4CEE-45E6-8D17-A036AE91DAD8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4090DF0D-D2A2-4273-B398-1834A4055561}" type="pres">
      <dgm:prSet presAssocID="{2871EA56-423B-4483-B334-CE417258F9DD}" presName="node" presStyleLbl="node1" presStyleIdx="1" presStyleCnt="6" custScaleX="1460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A16154-BAD7-486A-A370-1204548DCC90}" type="pres">
      <dgm:prSet presAssocID="{E530B0ED-9CD3-4DF2-AD81-753E308184FA}" presName="parTrans" presStyleLbl="sibTrans2D1" presStyleIdx="2" presStyleCnt="6"/>
      <dgm:spPr/>
      <dgm:t>
        <a:bodyPr/>
        <a:lstStyle/>
        <a:p>
          <a:endParaRPr lang="en-US"/>
        </a:p>
      </dgm:t>
    </dgm:pt>
    <dgm:pt modelId="{6E5D7E31-0ED8-4FF6-AFF3-6DE116922A7F}" type="pres">
      <dgm:prSet presAssocID="{E530B0ED-9CD3-4DF2-AD81-753E308184FA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07C08CC9-5313-461E-8C3F-3B64E588A8B5}" type="pres">
      <dgm:prSet presAssocID="{D339DBD6-DCEB-4633-8A5D-EA8A9831B907}" presName="node" presStyleLbl="node1" presStyleIdx="2" presStyleCnt="6" custScaleX="1460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E54B70-37CD-4D6D-8497-22C79DA94153}" type="pres">
      <dgm:prSet presAssocID="{B0A09EA3-DF80-44C8-A4E1-169F6F66FB60}" presName="parTrans" presStyleLbl="sibTrans2D1" presStyleIdx="3" presStyleCnt="6"/>
      <dgm:spPr/>
      <dgm:t>
        <a:bodyPr/>
        <a:lstStyle/>
        <a:p>
          <a:endParaRPr lang="en-US"/>
        </a:p>
      </dgm:t>
    </dgm:pt>
    <dgm:pt modelId="{BF99292B-7429-445C-A290-FB1BA905A21C}" type="pres">
      <dgm:prSet presAssocID="{B0A09EA3-DF80-44C8-A4E1-169F6F66FB60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EFAFA412-2C01-4376-B6E7-9E6BA73471EF}" type="pres">
      <dgm:prSet presAssocID="{199BB85E-EC5D-42B3-A7D9-5765BDC41892}" presName="node" presStyleLbl="node1" presStyleIdx="3" presStyleCnt="6" custScaleX="1460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FC3639-B035-4560-A6AA-722648853DF8}" type="pres">
      <dgm:prSet presAssocID="{6E003BCF-729A-4547-A150-2948B151C81B}" presName="parTrans" presStyleLbl="sibTrans2D1" presStyleIdx="4" presStyleCnt="6"/>
      <dgm:spPr/>
      <dgm:t>
        <a:bodyPr/>
        <a:lstStyle/>
        <a:p>
          <a:endParaRPr lang="en-US"/>
        </a:p>
      </dgm:t>
    </dgm:pt>
    <dgm:pt modelId="{0A980575-7415-46CC-BF4F-9015AE8E6915}" type="pres">
      <dgm:prSet presAssocID="{6E003BCF-729A-4547-A150-2948B151C81B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0CA69DE5-FF67-4A8C-ADD3-1C703955A67D}" type="pres">
      <dgm:prSet presAssocID="{15DA652B-BDED-456C-9F05-A0FB5711BEFF}" presName="node" presStyleLbl="node1" presStyleIdx="4" presStyleCnt="6" custScaleX="1460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735A3B-A0C4-4421-BEE5-A8CC1664A8FE}" type="pres">
      <dgm:prSet presAssocID="{D3D5C3AF-BB9E-44BC-A814-8D86D4241782}" presName="parTrans" presStyleLbl="sibTrans2D1" presStyleIdx="5" presStyleCnt="6"/>
      <dgm:spPr/>
      <dgm:t>
        <a:bodyPr/>
        <a:lstStyle/>
        <a:p>
          <a:endParaRPr lang="en-US"/>
        </a:p>
      </dgm:t>
    </dgm:pt>
    <dgm:pt modelId="{36F186DF-8EC3-4EE7-A287-61E423B5CA63}" type="pres">
      <dgm:prSet presAssocID="{D3D5C3AF-BB9E-44BC-A814-8D86D4241782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64AAC7DE-5CDB-4E5D-A51C-CB3AF19157B5}" type="pres">
      <dgm:prSet presAssocID="{54994634-3A12-4BD0-95F3-77631277784D}" presName="node" presStyleLbl="node1" presStyleIdx="5" presStyleCnt="6" custScaleX="1460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FCDC9A-2B25-4CD3-AFA7-29F1A2833409}" type="presOf" srcId="{15DA652B-BDED-456C-9F05-A0FB5711BEFF}" destId="{0CA69DE5-FF67-4A8C-ADD3-1C703955A67D}" srcOrd="0" destOrd="0" presId="urn:microsoft.com/office/officeart/2005/8/layout/radial5"/>
    <dgm:cxn modelId="{BE95528F-515B-4511-99E6-111D471A33C0}" srcId="{7D1CBA93-DAAE-4812-A064-FFB34FC4F593}" destId="{15DA652B-BDED-456C-9F05-A0FB5711BEFF}" srcOrd="4" destOrd="0" parTransId="{6E003BCF-729A-4547-A150-2948B151C81B}" sibTransId="{E00B028B-E86B-476C-8DFF-0EB6613CBE3F}"/>
    <dgm:cxn modelId="{F8ACDE8A-AE1B-41B0-AFC4-E2D37747BCCF}" srcId="{7D1CBA93-DAAE-4812-A064-FFB34FC4F593}" destId="{D339DBD6-DCEB-4633-8A5D-EA8A9831B907}" srcOrd="2" destOrd="0" parTransId="{E530B0ED-9CD3-4DF2-AD81-753E308184FA}" sibTransId="{EE808BAB-6381-47F8-B75C-9C9517BFA270}"/>
    <dgm:cxn modelId="{3BAF7DD3-34A5-468E-A443-EBAD11FF1B05}" type="presOf" srcId="{2871EA56-423B-4483-B334-CE417258F9DD}" destId="{4090DF0D-D2A2-4273-B398-1834A4055561}" srcOrd="0" destOrd="0" presId="urn:microsoft.com/office/officeart/2005/8/layout/radial5"/>
    <dgm:cxn modelId="{7EF24634-4B59-4120-B97A-6480D78CFD2A}" type="presOf" srcId="{D3D5C3AF-BB9E-44BC-A814-8D86D4241782}" destId="{36F186DF-8EC3-4EE7-A287-61E423B5CA63}" srcOrd="1" destOrd="0" presId="urn:microsoft.com/office/officeart/2005/8/layout/radial5"/>
    <dgm:cxn modelId="{9C957B4B-AD09-4737-8B2E-105260025883}" type="presOf" srcId="{6E003BCF-729A-4547-A150-2948B151C81B}" destId="{0A980575-7415-46CC-BF4F-9015AE8E6915}" srcOrd="1" destOrd="0" presId="urn:microsoft.com/office/officeart/2005/8/layout/radial5"/>
    <dgm:cxn modelId="{610B6D73-DDF0-47B4-BD46-5CF6A974C8BF}" type="presOf" srcId="{57FED975-4CEE-45E6-8D17-A036AE91DAD8}" destId="{E74CDD73-AC8C-4BEA-A376-1D2BC6285EF3}" srcOrd="0" destOrd="0" presId="urn:microsoft.com/office/officeart/2005/8/layout/radial5"/>
    <dgm:cxn modelId="{C38A69BC-C2D9-4AD9-B7CB-CB609227DDD3}" type="presOf" srcId="{5B692C59-7EE5-4C7D-9405-6030F01C0E0B}" destId="{797E493E-F0F1-4DB2-8EFC-9D8D9AC2858D}" srcOrd="0" destOrd="0" presId="urn:microsoft.com/office/officeart/2005/8/layout/radial5"/>
    <dgm:cxn modelId="{3E6F5147-5BBF-4735-8213-439771D09351}" type="presOf" srcId="{2FF3301B-45F0-4A58-95CF-0528FDF852F1}" destId="{98EE64EC-03AD-435B-9330-DC1BF1A9DDDA}" srcOrd="1" destOrd="0" presId="urn:microsoft.com/office/officeart/2005/8/layout/radial5"/>
    <dgm:cxn modelId="{F3D59459-9930-4F50-937A-AE4FF4AC40E8}" type="presOf" srcId="{54994634-3A12-4BD0-95F3-77631277784D}" destId="{64AAC7DE-5CDB-4E5D-A51C-CB3AF19157B5}" srcOrd="0" destOrd="0" presId="urn:microsoft.com/office/officeart/2005/8/layout/radial5"/>
    <dgm:cxn modelId="{E15B3107-7DAF-4E45-8CCD-466B3509B835}" type="presOf" srcId="{B0A09EA3-DF80-44C8-A4E1-169F6F66FB60}" destId="{BF99292B-7429-445C-A290-FB1BA905A21C}" srcOrd="1" destOrd="0" presId="urn:microsoft.com/office/officeart/2005/8/layout/radial5"/>
    <dgm:cxn modelId="{07FC4E3A-2DCD-41B9-916E-917D4240C907}" type="presOf" srcId="{E530B0ED-9CD3-4DF2-AD81-753E308184FA}" destId="{CCA16154-BAD7-486A-A370-1204548DCC90}" srcOrd="0" destOrd="0" presId="urn:microsoft.com/office/officeart/2005/8/layout/radial5"/>
    <dgm:cxn modelId="{2716581C-E686-4810-A2FE-D298C4AF6F45}" type="presOf" srcId="{4B95207D-D1E0-4D1B-965E-B37864CD6C23}" destId="{CD3D1B4C-C6E5-4540-8E1A-78D9934A479C}" srcOrd="0" destOrd="0" presId="urn:microsoft.com/office/officeart/2005/8/layout/radial5"/>
    <dgm:cxn modelId="{AB1AAC26-C551-4F4B-95D2-8D9CE2C4A8DC}" type="presOf" srcId="{D3D5C3AF-BB9E-44BC-A814-8D86D4241782}" destId="{B6735A3B-A0C4-4421-BEE5-A8CC1664A8FE}" srcOrd="0" destOrd="0" presId="urn:microsoft.com/office/officeart/2005/8/layout/radial5"/>
    <dgm:cxn modelId="{44C7D1D7-9119-40BA-BE0A-CE8C8EA1AE3D}" srcId="{7D1CBA93-DAAE-4812-A064-FFB34FC4F593}" destId="{199BB85E-EC5D-42B3-A7D9-5765BDC41892}" srcOrd="3" destOrd="0" parTransId="{B0A09EA3-DF80-44C8-A4E1-169F6F66FB60}" sibTransId="{6D80B419-8B96-4CE6-B6E6-CE81BA162F8D}"/>
    <dgm:cxn modelId="{0B0E6582-21B9-4DE1-B2DF-586A43D163CE}" type="presOf" srcId="{57FED975-4CEE-45E6-8D17-A036AE91DAD8}" destId="{FF5B7CE9-3292-4487-8FEA-D6D3D0EC5601}" srcOrd="1" destOrd="0" presId="urn:microsoft.com/office/officeart/2005/8/layout/radial5"/>
    <dgm:cxn modelId="{F5412BBE-0420-49B0-A19B-A0F4868FF0A8}" type="presOf" srcId="{B0A09EA3-DF80-44C8-A4E1-169F6F66FB60}" destId="{15E54B70-37CD-4D6D-8497-22C79DA94153}" srcOrd="0" destOrd="0" presId="urn:microsoft.com/office/officeart/2005/8/layout/radial5"/>
    <dgm:cxn modelId="{E01302BF-8086-4C5F-8FBF-200F0865A679}" type="presOf" srcId="{D339DBD6-DCEB-4633-8A5D-EA8A9831B907}" destId="{07C08CC9-5313-461E-8C3F-3B64E588A8B5}" srcOrd="0" destOrd="0" presId="urn:microsoft.com/office/officeart/2005/8/layout/radial5"/>
    <dgm:cxn modelId="{FA2D1F38-FE82-404A-915D-8E00321C196D}" srcId="{7D1CBA93-DAAE-4812-A064-FFB34FC4F593}" destId="{5B692C59-7EE5-4C7D-9405-6030F01C0E0B}" srcOrd="0" destOrd="0" parTransId="{2FF3301B-45F0-4A58-95CF-0528FDF852F1}" sibTransId="{AC53A9E0-2297-42DF-8BFA-3E58535787A8}"/>
    <dgm:cxn modelId="{5E7601B2-103D-4EC4-A260-B47231A285AC}" type="presOf" srcId="{7D1CBA93-DAAE-4812-A064-FFB34FC4F593}" destId="{8184B824-01A7-459E-8BD7-17E8603F087B}" srcOrd="0" destOrd="0" presId="urn:microsoft.com/office/officeart/2005/8/layout/radial5"/>
    <dgm:cxn modelId="{27489AC1-8670-40C2-B285-FFBA4D3DFC93}" srcId="{7D1CBA93-DAAE-4812-A064-FFB34FC4F593}" destId="{2871EA56-423B-4483-B334-CE417258F9DD}" srcOrd="1" destOrd="0" parTransId="{57FED975-4CEE-45E6-8D17-A036AE91DAD8}" sibTransId="{3ACA7A51-E33E-49B9-9412-77024FC750A3}"/>
    <dgm:cxn modelId="{5A72FAE1-272B-47F8-BC09-6A224454C5CA}" type="presOf" srcId="{E530B0ED-9CD3-4DF2-AD81-753E308184FA}" destId="{6E5D7E31-0ED8-4FF6-AFF3-6DE116922A7F}" srcOrd="1" destOrd="0" presId="urn:microsoft.com/office/officeart/2005/8/layout/radial5"/>
    <dgm:cxn modelId="{5131224E-84DB-4121-8549-B8E67FA78740}" srcId="{4B95207D-D1E0-4D1B-965E-B37864CD6C23}" destId="{7D1CBA93-DAAE-4812-A064-FFB34FC4F593}" srcOrd="0" destOrd="0" parTransId="{19FEB8E7-9D87-41B2-8F2A-F75B7B006E21}" sibTransId="{325432F8-532D-4735-86CA-659406DA8178}"/>
    <dgm:cxn modelId="{1578FA16-A101-4421-B576-DA297A1163CE}" type="presOf" srcId="{2FF3301B-45F0-4A58-95CF-0528FDF852F1}" destId="{9D866792-676A-4A16-8397-52BA8EBC001F}" srcOrd="0" destOrd="0" presId="urn:microsoft.com/office/officeart/2005/8/layout/radial5"/>
    <dgm:cxn modelId="{07C8AB56-ABE8-47EB-B82D-0526B9A86E63}" srcId="{7D1CBA93-DAAE-4812-A064-FFB34FC4F593}" destId="{54994634-3A12-4BD0-95F3-77631277784D}" srcOrd="5" destOrd="0" parTransId="{D3D5C3AF-BB9E-44BC-A814-8D86D4241782}" sibTransId="{705AF087-9653-46BA-B580-4913D1AC9BA8}"/>
    <dgm:cxn modelId="{8AEC8035-3048-4491-BEE4-270AFCF2E339}" type="presOf" srcId="{6E003BCF-729A-4547-A150-2948B151C81B}" destId="{5FFC3639-B035-4560-A6AA-722648853DF8}" srcOrd="0" destOrd="0" presId="urn:microsoft.com/office/officeart/2005/8/layout/radial5"/>
    <dgm:cxn modelId="{C0FE7BCE-EFA3-4C49-9C18-63F549756188}" type="presOf" srcId="{199BB85E-EC5D-42B3-A7D9-5765BDC41892}" destId="{EFAFA412-2C01-4376-B6E7-9E6BA73471EF}" srcOrd="0" destOrd="0" presId="urn:microsoft.com/office/officeart/2005/8/layout/radial5"/>
    <dgm:cxn modelId="{D3483A84-E2F0-4638-A1DF-2AF4D7349012}" type="presParOf" srcId="{CD3D1B4C-C6E5-4540-8E1A-78D9934A479C}" destId="{8184B824-01A7-459E-8BD7-17E8603F087B}" srcOrd="0" destOrd="0" presId="urn:microsoft.com/office/officeart/2005/8/layout/radial5"/>
    <dgm:cxn modelId="{E7B730B6-1B3E-4E92-9F36-E6831B7AF30B}" type="presParOf" srcId="{CD3D1B4C-C6E5-4540-8E1A-78D9934A479C}" destId="{9D866792-676A-4A16-8397-52BA8EBC001F}" srcOrd="1" destOrd="0" presId="urn:microsoft.com/office/officeart/2005/8/layout/radial5"/>
    <dgm:cxn modelId="{167CD817-E26A-4EB1-8CE2-B0759DD3BDF4}" type="presParOf" srcId="{9D866792-676A-4A16-8397-52BA8EBC001F}" destId="{98EE64EC-03AD-435B-9330-DC1BF1A9DDDA}" srcOrd="0" destOrd="0" presId="urn:microsoft.com/office/officeart/2005/8/layout/radial5"/>
    <dgm:cxn modelId="{1EB918B9-E1C9-4032-BDCB-3A145E18A16D}" type="presParOf" srcId="{CD3D1B4C-C6E5-4540-8E1A-78D9934A479C}" destId="{797E493E-F0F1-4DB2-8EFC-9D8D9AC2858D}" srcOrd="2" destOrd="0" presId="urn:microsoft.com/office/officeart/2005/8/layout/radial5"/>
    <dgm:cxn modelId="{ECEE5D40-7444-44CA-A5A4-F65878ADCDD2}" type="presParOf" srcId="{CD3D1B4C-C6E5-4540-8E1A-78D9934A479C}" destId="{E74CDD73-AC8C-4BEA-A376-1D2BC6285EF3}" srcOrd="3" destOrd="0" presId="urn:microsoft.com/office/officeart/2005/8/layout/radial5"/>
    <dgm:cxn modelId="{997189CC-D7AC-4500-8441-CE0A42C27220}" type="presParOf" srcId="{E74CDD73-AC8C-4BEA-A376-1D2BC6285EF3}" destId="{FF5B7CE9-3292-4487-8FEA-D6D3D0EC5601}" srcOrd="0" destOrd="0" presId="urn:microsoft.com/office/officeart/2005/8/layout/radial5"/>
    <dgm:cxn modelId="{EC56539B-0AD7-4BC9-97E3-B481A118DB0C}" type="presParOf" srcId="{CD3D1B4C-C6E5-4540-8E1A-78D9934A479C}" destId="{4090DF0D-D2A2-4273-B398-1834A4055561}" srcOrd="4" destOrd="0" presId="urn:microsoft.com/office/officeart/2005/8/layout/radial5"/>
    <dgm:cxn modelId="{E85B7782-2F08-4B7E-85FD-7BB067985347}" type="presParOf" srcId="{CD3D1B4C-C6E5-4540-8E1A-78D9934A479C}" destId="{CCA16154-BAD7-486A-A370-1204548DCC90}" srcOrd="5" destOrd="0" presId="urn:microsoft.com/office/officeart/2005/8/layout/radial5"/>
    <dgm:cxn modelId="{8C590D50-D56C-4BAB-8CAB-594785B5982D}" type="presParOf" srcId="{CCA16154-BAD7-486A-A370-1204548DCC90}" destId="{6E5D7E31-0ED8-4FF6-AFF3-6DE116922A7F}" srcOrd="0" destOrd="0" presId="urn:microsoft.com/office/officeart/2005/8/layout/radial5"/>
    <dgm:cxn modelId="{90B0AAC2-015F-4630-A5F0-9542015C7B8E}" type="presParOf" srcId="{CD3D1B4C-C6E5-4540-8E1A-78D9934A479C}" destId="{07C08CC9-5313-461E-8C3F-3B64E588A8B5}" srcOrd="6" destOrd="0" presId="urn:microsoft.com/office/officeart/2005/8/layout/radial5"/>
    <dgm:cxn modelId="{74E7B89F-8A66-4C7A-90CD-FC0E1D34EA68}" type="presParOf" srcId="{CD3D1B4C-C6E5-4540-8E1A-78D9934A479C}" destId="{15E54B70-37CD-4D6D-8497-22C79DA94153}" srcOrd="7" destOrd="0" presId="urn:microsoft.com/office/officeart/2005/8/layout/radial5"/>
    <dgm:cxn modelId="{10AD6571-24CC-4636-85C4-A017E7905EFA}" type="presParOf" srcId="{15E54B70-37CD-4D6D-8497-22C79DA94153}" destId="{BF99292B-7429-445C-A290-FB1BA905A21C}" srcOrd="0" destOrd="0" presId="urn:microsoft.com/office/officeart/2005/8/layout/radial5"/>
    <dgm:cxn modelId="{9F5A7D22-35EE-4387-868F-CD95B6BE010C}" type="presParOf" srcId="{CD3D1B4C-C6E5-4540-8E1A-78D9934A479C}" destId="{EFAFA412-2C01-4376-B6E7-9E6BA73471EF}" srcOrd="8" destOrd="0" presId="urn:microsoft.com/office/officeart/2005/8/layout/radial5"/>
    <dgm:cxn modelId="{C5A4AD62-6F56-46A0-A5E2-792D2753B9DF}" type="presParOf" srcId="{CD3D1B4C-C6E5-4540-8E1A-78D9934A479C}" destId="{5FFC3639-B035-4560-A6AA-722648853DF8}" srcOrd="9" destOrd="0" presId="urn:microsoft.com/office/officeart/2005/8/layout/radial5"/>
    <dgm:cxn modelId="{2C9F90D8-B414-4F03-A766-2B534A32DF62}" type="presParOf" srcId="{5FFC3639-B035-4560-A6AA-722648853DF8}" destId="{0A980575-7415-46CC-BF4F-9015AE8E6915}" srcOrd="0" destOrd="0" presId="urn:microsoft.com/office/officeart/2005/8/layout/radial5"/>
    <dgm:cxn modelId="{0A3F927B-57D7-4A59-9E0C-300CCDB0F814}" type="presParOf" srcId="{CD3D1B4C-C6E5-4540-8E1A-78D9934A479C}" destId="{0CA69DE5-FF67-4A8C-ADD3-1C703955A67D}" srcOrd="10" destOrd="0" presId="urn:microsoft.com/office/officeart/2005/8/layout/radial5"/>
    <dgm:cxn modelId="{82CF5501-5635-4E61-A657-028F3049C1CF}" type="presParOf" srcId="{CD3D1B4C-C6E5-4540-8E1A-78D9934A479C}" destId="{B6735A3B-A0C4-4421-BEE5-A8CC1664A8FE}" srcOrd="11" destOrd="0" presId="urn:microsoft.com/office/officeart/2005/8/layout/radial5"/>
    <dgm:cxn modelId="{D6D08619-5644-48A7-AA78-F608E6FEE4C4}" type="presParOf" srcId="{B6735A3B-A0C4-4421-BEE5-A8CC1664A8FE}" destId="{36F186DF-8EC3-4EE7-A287-61E423B5CA63}" srcOrd="0" destOrd="0" presId="urn:microsoft.com/office/officeart/2005/8/layout/radial5"/>
    <dgm:cxn modelId="{9BDAE204-D125-4681-B577-B25D477F4219}" type="presParOf" srcId="{CD3D1B4C-C6E5-4540-8E1A-78D9934A479C}" destId="{64AAC7DE-5CDB-4E5D-A51C-CB3AF19157B5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95207D-D1E0-4D1B-965E-B37864CD6C23}" type="doc">
      <dgm:prSet loTypeId="urn:microsoft.com/office/officeart/2005/8/layout/radial4" loCatId="relationship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7D1CBA93-DAAE-4812-A064-FFB34FC4F593}">
      <dgm:prSet phldrT="[Text]" custT="1"/>
      <dgm:spPr>
        <a:solidFill>
          <a:schemeClr val="tx1"/>
        </a:solidFill>
      </dgm:spPr>
      <dgm:t>
        <a:bodyPr/>
        <a:lstStyle/>
        <a:p>
          <a:r>
            <a:rPr lang="en-IN" sz="2400" dirty="0" smtClean="0"/>
            <a:t>Supply based taxation</a:t>
          </a:r>
          <a:endParaRPr lang="en-IN" sz="2400" dirty="0"/>
        </a:p>
      </dgm:t>
    </dgm:pt>
    <dgm:pt modelId="{19FEB8E7-9D87-41B2-8F2A-F75B7B006E21}" type="parTrans" cxnId="{5131224E-84DB-4121-8549-B8E67FA78740}">
      <dgm:prSet/>
      <dgm:spPr/>
      <dgm:t>
        <a:bodyPr/>
        <a:lstStyle/>
        <a:p>
          <a:endParaRPr lang="en-IN" sz="1600"/>
        </a:p>
      </dgm:t>
    </dgm:pt>
    <dgm:pt modelId="{325432F8-532D-4735-86CA-659406DA8178}" type="sibTrans" cxnId="{5131224E-84DB-4121-8549-B8E67FA78740}">
      <dgm:prSet/>
      <dgm:spPr/>
      <dgm:t>
        <a:bodyPr/>
        <a:lstStyle/>
        <a:p>
          <a:endParaRPr lang="en-IN" sz="1600"/>
        </a:p>
      </dgm:t>
    </dgm:pt>
    <dgm:pt modelId="{5B692C59-7EE5-4C7D-9405-6030F01C0E0B}">
      <dgm:prSet phldrT="[Text]" custT="1"/>
      <dgm:spPr>
        <a:solidFill>
          <a:srgbClr val="00B050"/>
        </a:solidFill>
      </dgm:spPr>
      <dgm:t>
        <a:bodyPr/>
        <a:lstStyle/>
        <a:p>
          <a:r>
            <a:rPr lang="en-IN" sz="1600" dirty="0" smtClean="0"/>
            <a:t>Taxability of inter-unit transfers</a:t>
          </a:r>
          <a:endParaRPr lang="en-IN" sz="1600" dirty="0"/>
        </a:p>
      </dgm:t>
    </dgm:pt>
    <dgm:pt modelId="{2FF3301B-45F0-4A58-95CF-0528FDF852F1}" type="parTrans" cxnId="{FA2D1F38-FE82-404A-915D-8E00321C196D}">
      <dgm:prSet/>
      <dgm:spPr>
        <a:solidFill>
          <a:srgbClr val="00B050"/>
        </a:solidFill>
      </dgm:spPr>
      <dgm:t>
        <a:bodyPr/>
        <a:lstStyle/>
        <a:p>
          <a:endParaRPr lang="en-IN" sz="1600"/>
        </a:p>
      </dgm:t>
    </dgm:pt>
    <dgm:pt modelId="{AC53A9E0-2297-42DF-8BFA-3E58535787A8}" type="sibTrans" cxnId="{FA2D1F38-FE82-404A-915D-8E00321C196D}">
      <dgm:prSet/>
      <dgm:spPr/>
      <dgm:t>
        <a:bodyPr/>
        <a:lstStyle/>
        <a:p>
          <a:endParaRPr lang="en-IN" sz="1600"/>
        </a:p>
      </dgm:t>
    </dgm:pt>
    <dgm:pt modelId="{2871EA56-423B-4483-B334-CE417258F9DD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IN" sz="1600" dirty="0" smtClean="0"/>
            <a:t>Job-work / tolling arrangements</a:t>
          </a:r>
          <a:endParaRPr lang="en-IN" sz="1600" dirty="0"/>
        </a:p>
      </dgm:t>
    </dgm:pt>
    <dgm:pt modelId="{57FED975-4CEE-45E6-8D17-A036AE91DAD8}" type="parTrans" cxnId="{27489AC1-8670-40C2-B285-FFBA4D3DFC93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en-IN" sz="1600"/>
        </a:p>
      </dgm:t>
    </dgm:pt>
    <dgm:pt modelId="{3ACA7A51-E33E-49B9-9412-77024FC750A3}" type="sibTrans" cxnId="{27489AC1-8670-40C2-B285-FFBA4D3DFC93}">
      <dgm:prSet/>
      <dgm:spPr/>
      <dgm:t>
        <a:bodyPr/>
        <a:lstStyle/>
        <a:p>
          <a:endParaRPr lang="en-IN" sz="1600"/>
        </a:p>
      </dgm:t>
    </dgm:pt>
    <dgm:pt modelId="{D339DBD6-DCEB-4633-8A5D-EA8A9831B907}">
      <dgm:prSet phldrT="[Text]" custT="1"/>
      <dgm:spPr>
        <a:solidFill>
          <a:srgbClr val="002060"/>
        </a:solidFill>
      </dgm:spPr>
      <dgm:t>
        <a:bodyPr/>
        <a:lstStyle/>
        <a:p>
          <a:r>
            <a:rPr lang="en-IN" sz="1600" dirty="0" smtClean="0"/>
            <a:t>Determining consumption state</a:t>
          </a:r>
          <a:endParaRPr lang="en-IN" sz="1600" dirty="0"/>
        </a:p>
      </dgm:t>
    </dgm:pt>
    <dgm:pt modelId="{E530B0ED-9CD3-4DF2-AD81-753E308184FA}" type="parTrans" cxnId="{F8ACDE8A-AE1B-41B0-AFC4-E2D37747BCCF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n-IN" sz="1600"/>
        </a:p>
      </dgm:t>
    </dgm:pt>
    <dgm:pt modelId="{EE808BAB-6381-47F8-B75C-9C9517BFA270}" type="sibTrans" cxnId="{F8ACDE8A-AE1B-41B0-AFC4-E2D37747BCCF}">
      <dgm:prSet/>
      <dgm:spPr/>
      <dgm:t>
        <a:bodyPr/>
        <a:lstStyle/>
        <a:p>
          <a:endParaRPr lang="en-IN" sz="1600"/>
        </a:p>
      </dgm:t>
    </dgm:pt>
    <dgm:pt modelId="{FF755C2A-163D-47FD-A528-390D9AF19C24}">
      <dgm:prSet custT="1"/>
      <dgm:spPr>
        <a:solidFill>
          <a:srgbClr val="C00000"/>
        </a:solidFill>
      </dgm:spPr>
      <dgm:t>
        <a:bodyPr/>
        <a:lstStyle/>
        <a:p>
          <a:r>
            <a:rPr lang="en-IN" sz="1600" dirty="0" smtClean="0"/>
            <a:t>Determining origin state </a:t>
          </a:r>
          <a:endParaRPr lang="en-IN" sz="1600" dirty="0"/>
        </a:p>
      </dgm:t>
    </dgm:pt>
    <dgm:pt modelId="{689E4CD6-4462-4657-9ADB-D2C42915C0C7}" type="parTrans" cxnId="{C47A5A6D-2526-42C1-9CF6-9942BB03BC25}">
      <dgm:prSet/>
      <dgm:spPr>
        <a:solidFill>
          <a:srgbClr val="C00000"/>
        </a:solidFill>
      </dgm:spPr>
      <dgm:t>
        <a:bodyPr/>
        <a:lstStyle/>
        <a:p>
          <a:endParaRPr lang="en-IN" sz="1600"/>
        </a:p>
      </dgm:t>
    </dgm:pt>
    <dgm:pt modelId="{F3478946-7B98-4FEA-B551-5BFC64756C71}" type="sibTrans" cxnId="{C47A5A6D-2526-42C1-9CF6-9942BB03BC25}">
      <dgm:prSet/>
      <dgm:spPr/>
      <dgm:t>
        <a:bodyPr/>
        <a:lstStyle/>
        <a:p>
          <a:endParaRPr lang="en-IN" sz="1600"/>
        </a:p>
      </dgm:t>
    </dgm:pt>
    <dgm:pt modelId="{15DA652B-BDED-456C-9F05-A0FB5711BEFF}">
      <dgm:prSet custT="1"/>
      <dgm:spPr>
        <a:solidFill>
          <a:srgbClr val="FFC000"/>
        </a:solidFill>
      </dgm:spPr>
      <dgm:t>
        <a:bodyPr/>
        <a:lstStyle/>
        <a:p>
          <a:r>
            <a:rPr lang="en-IN" sz="1600" dirty="0" smtClean="0"/>
            <a:t>Taxing jurisdiction in case of chain transactions</a:t>
          </a:r>
          <a:endParaRPr lang="en-IN" sz="1600" dirty="0"/>
        </a:p>
      </dgm:t>
    </dgm:pt>
    <dgm:pt modelId="{6E003BCF-729A-4547-A150-2948B151C81B}" type="parTrans" cxnId="{BE95528F-515B-4511-99E6-111D471A33C0}">
      <dgm:prSet/>
      <dgm:spPr>
        <a:solidFill>
          <a:srgbClr val="FFC000"/>
        </a:solidFill>
      </dgm:spPr>
      <dgm:t>
        <a:bodyPr/>
        <a:lstStyle/>
        <a:p>
          <a:endParaRPr lang="en-IN" sz="1600"/>
        </a:p>
      </dgm:t>
    </dgm:pt>
    <dgm:pt modelId="{E00B028B-E86B-476C-8DFF-0EB6613CBE3F}" type="sibTrans" cxnId="{BE95528F-515B-4511-99E6-111D471A33C0}">
      <dgm:prSet/>
      <dgm:spPr/>
      <dgm:t>
        <a:bodyPr/>
        <a:lstStyle/>
        <a:p>
          <a:endParaRPr lang="en-IN" sz="1600"/>
        </a:p>
      </dgm:t>
    </dgm:pt>
    <dgm:pt modelId="{54994634-3A12-4BD0-95F3-77631277784D}">
      <dgm:prSet custT="1"/>
      <dgm:spPr>
        <a:solidFill>
          <a:srgbClr val="00B0F0"/>
        </a:solidFill>
      </dgm:spPr>
      <dgm:t>
        <a:bodyPr/>
        <a:lstStyle/>
        <a:p>
          <a:r>
            <a:rPr lang="en-IN" sz="1600" dirty="0" smtClean="0"/>
            <a:t>Taxation of imports</a:t>
          </a:r>
          <a:endParaRPr lang="en-IN" sz="1600" dirty="0"/>
        </a:p>
      </dgm:t>
    </dgm:pt>
    <dgm:pt modelId="{D3D5C3AF-BB9E-44BC-A814-8D86D4241782}" type="parTrans" cxnId="{07C8AB56-ABE8-47EB-B82D-0526B9A86E63}">
      <dgm:prSet/>
      <dgm:spPr>
        <a:solidFill>
          <a:srgbClr val="00B0F0"/>
        </a:solidFill>
      </dgm:spPr>
      <dgm:t>
        <a:bodyPr/>
        <a:lstStyle/>
        <a:p>
          <a:endParaRPr lang="en-IN" sz="1600"/>
        </a:p>
      </dgm:t>
    </dgm:pt>
    <dgm:pt modelId="{705AF087-9653-46BA-B580-4913D1AC9BA8}" type="sibTrans" cxnId="{07C8AB56-ABE8-47EB-B82D-0526B9A86E63}">
      <dgm:prSet/>
      <dgm:spPr/>
      <dgm:t>
        <a:bodyPr/>
        <a:lstStyle/>
        <a:p>
          <a:endParaRPr lang="en-IN" sz="1600"/>
        </a:p>
      </dgm:t>
    </dgm:pt>
    <dgm:pt modelId="{39191D00-3EC8-4FCF-9D4D-C595FB887B44}" type="pres">
      <dgm:prSet presAssocID="{4B95207D-D1E0-4D1B-965E-B37864CD6C2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D2CAA0D-0DFB-4A85-9B49-313469877F05}" type="pres">
      <dgm:prSet presAssocID="{7D1CBA93-DAAE-4812-A064-FFB34FC4F593}" presName="centerShape" presStyleLbl="node0" presStyleIdx="0" presStyleCnt="1"/>
      <dgm:spPr/>
      <dgm:t>
        <a:bodyPr/>
        <a:lstStyle/>
        <a:p>
          <a:endParaRPr lang="en-IN"/>
        </a:p>
      </dgm:t>
    </dgm:pt>
    <dgm:pt modelId="{2DBCD91D-E8E8-46E9-97C9-AD2C885DB466}" type="pres">
      <dgm:prSet presAssocID="{2FF3301B-45F0-4A58-95CF-0528FDF852F1}" presName="parTrans" presStyleLbl="bgSibTrans2D1" presStyleIdx="0" presStyleCnt="6"/>
      <dgm:spPr/>
      <dgm:t>
        <a:bodyPr/>
        <a:lstStyle/>
        <a:p>
          <a:endParaRPr lang="en-IN"/>
        </a:p>
      </dgm:t>
    </dgm:pt>
    <dgm:pt modelId="{422DBAD0-2AA5-4757-A773-272B92525976}" type="pres">
      <dgm:prSet presAssocID="{5B692C59-7EE5-4C7D-9405-6030F01C0E0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D1A1090-98E5-41DA-B772-5F5B9DF4AA7F}" type="pres">
      <dgm:prSet presAssocID="{57FED975-4CEE-45E6-8D17-A036AE91DAD8}" presName="parTrans" presStyleLbl="bgSibTrans2D1" presStyleIdx="1" presStyleCnt="6"/>
      <dgm:spPr/>
      <dgm:t>
        <a:bodyPr/>
        <a:lstStyle/>
        <a:p>
          <a:endParaRPr lang="en-IN"/>
        </a:p>
      </dgm:t>
    </dgm:pt>
    <dgm:pt modelId="{5E3E82EA-2EB7-4F3B-AD8E-576BCA9CCD4D}" type="pres">
      <dgm:prSet presAssocID="{2871EA56-423B-4483-B334-CE417258F9DD}" presName="node" presStyleLbl="node1" presStyleIdx="1" presStyleCnt="6" custScaleX="125714" custRadScaleRad="105875" custRadScaleInc="-1453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B60C4AB-F76D-4231-8495-1FD8D8AD4E9B}" type="pres">
      <dgm:prSet presAssocID="{E530B0ED-9CD3-4DF2-AD81-753E308184FA}" presName="parTrans" presStyleLbl="bgSibTrans2D1" presStyleIdx="2" presStyleCnt="6"/>
      <dgm:spPr/>
      <dgm:t>
        <a:bodyPr/>
        <a:lstStyle/>
        <a:p>
          <a:endParaRPr lang="en-IN"/>
        </a:p>
      </dgm:t>
    </dgm:pt>
    <dgm:pt modelId="{5D3C773C-F849-4263-95A3-111676EF6B79}" type="pres">
      <dgm:prSet presAssocID="{D339DBD6-DCEB-4633-8A5D-EA8A9831B907}" presName="node" presStyleLbl="node1" presStyleIdx="2" presStyleCnt="6" custScaleX="12138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46AA1DD-DC3A-4FB2-B2BA-3434C3F0F1C8}" type="pres">
      <dgm:prSet presAssocID="{689E4CD6-4462-4657-9ADB-D2C42915C0C7}" presName="parTrans" presStyleLbl="bgSibTrans2D1" presStyleIdx="3" presStyleCnt="6"/>
      <dgm:spPr/>
      <dgm:t>
        <a:bodyPr/>
        <a:lstStyle/>
        <a:p>
          <a:endParaRPr lang="en-IN"/>
        </a:p>
      </dgm:t>
    </dgm:pt>
    <dgm:pt modelId="{F83C4E27-0519-41CD-B387-7129E2F091F5}" type="pres">
      <dgm:prSet presAssocID="{FF755C2A-163D-47FD-A528-390D9AF19C24}" presName="node" presStyleLbl="node1" presStyleIdx="3" presStyleCnt="6" custScaleX="13250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A5FE4F6-1A19-4FDC-8390-77FCFF18DA06}" type="pres">
      <dgm:prSet presAssocID="{6E003BCF-729A-4547-A150-2948B151C81B}" presName="parTrans" presStyleLbl="bgSibTrans2D1" presStyleIdx="4" presStyleCnt="6"/>
      <dgm:spPr/>
      <dgm:t>
        <a:bodyPr/>
        <a:lstStyle/>
        <a:p>
          <a:endParaRPr lang="en-IN"/>
        </a:p>
      </dgm:t>
    </dgm:pt>
    <dgm:pt modelId="{8E34C0D1-D4C5-49E9-9172-33C40059C4DA}" type="pres">
      <dgm:prSet presAssocID="{15DA652B-BDED-456C-9F05-A0FB5711BEFF}" presName="node" presStyleLbl="node1" presStyleIdx="4" presStyleCnt="6" custScaleX="113802" custScaleY="159213" custRadScaleRad="120440" custRadScaleInc="2041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AC88785-3161-43BC-BA25-3746F8D5568C}" type="pres">
      <dgm:prSet presAssocID="{D3D5C3AF-BB9E-44BC-A814-8D86D4241782}" presName="parTrans" presStyleLbl="bgSibTrans2D1" presStyleIdx="5" presStyleCnt="6"/>
      <dgm:spPr/>
      <dgm:t>
        <a:bodyPr/>
        <a:lstStyle/>
        <a:p>
          <a:endParaRPr lang="en-IN"/>
        </a:p>
      </dgm:t>
    </dgm:pt>
    <dgm:pt modelId="{A93BDC49-5536-4AEA-AFDA-2735D18D717A}" type="pres">
      <dgm:prSet presAssocID="{54994634-3A12-4BD0-95F3-77631277784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E95528F-515B-4511-99E6-111D471A33C0}" srcId="{7D1CBA93-DAAE-4812-A064-FFB34FC4F593}" destId="{15DA652B-BDED-456C-9F05-A0FB5711BEFF}" srcOrd="4" destOrd="0" parTransId="{6E003BCF-729A-4547-A150-2948B151C81B}" sibTransId="{E00B028B-E86B-476C-8DFF-0EB6613CBE3F}"/>
    <dgm:cxn modelId="{4164261E-0C0C-4EBF-BB46-41E7D1123E30}" type="presOf" srcId="{D3D5C3AF-BB9E-44BC-A814-8D86D4241782}" destId="{9AC88785-3161-43BC-BA25-3746F8D5568C}" srcOrd="0" destOrd="0" presId="urn:microsoft.com/office/officeart/2005/8/layout/radial4"/>
    <dgm:cxn modelId="{5F2F5718-37AF-4094-961D-8CA99451A89E}" type="presOf" srcId="{E530B0ED-9CD3-4DF2-AD81-753E308184FA}" destId="{3B60C4AB-F76D-4231-8495-1FD8D8AD4E9B}" srcOrd="0" destOrd="0" presId="urn:microsoft.com/office/officeart/2005/8/layout/radial4"/>
    <dgm:cxn modelId="{C47A5A6D-2526-42C1-9CF6-9942BB03BC25}" srcId="{7D1CBA93-DAAE-4812-A064-FFB34FC4F593}" destId="{FF755C2A-163D-47FD-A528-390D9AF19C24}" srcOrd="3" destOrd="0" parTransId="{689E4CD6-4462-4657-9ADB-D2C42915C0C7}" sibTransId="{F3478946-7B98-4FEA-B551-5BFC64756C71}"/>
    <dgm:cxn modelId="{017E1C83-07A5-42A0-AC40-BDA13F94B349}" type="presOf" srcId="{2FF3301B-45F0-4A58-95CF-0528FDF852F1}" destId="{2DBCD91D-E8E8-46E9-97C9-AD2C885DB466}" srcOrd="0" destOrd="0" presId="urn:microsoft.com/office/officeart/2005/8/layout/radial4"/>
    <dgm:cxn modelId="{4AED5D3C-D78F-4ECB-81C8-8B8492DD9D71}" type="presOf" srcId="{57FED975-4CEE-45E6-8D17-A036AE91DAD8}" destId="{BD1A1090-98E5-41DA-B772-5F5B9DF4AA7F}" srcOrd="0" destOrd="0" presId="urn:microsoft.com/office/officeart/2005/8/layout/radial4"/>
    <dgm:cxn modelId="{07C8AB56-ABE8-47EB-B82D-0526B9A86E63}" srcId="{7D1CBA93-DAAE-4812-A064-FFB34FC4F593}" destId="{54994634-3A12-4BD0-95F3-77631277784D}" srcOrd="5" destOrd="0" parTransId="{D3D5C3AF-BB9E-44BC-A814-8D86D4241782}" sibTransId="{705AF087-9653-46BA-B580-4913D1AC9BA8}"/>
    <dgm:cxn modelId="{A95CF51B-4E7B-4534-B9B4-08A0B96F0C9C}" type="presOf" srcId="{689E4CD6-4462-4657-9ADB-D2C42915C0C7}" destId="{B46AA1DD-DC3A-4FB2-B2BA-3434C3F0F1C8}" srcOrd="0" destOrd="0" presId="urn:microsoft.com/office/officeart/2005/8/layout/radial4"/>
    <dgm:cxn modelId="{9EF4BDA6-BA7F-4C23-BE94-69F4F665C109}" type="presOf" srcId="{2871EA56-423B-4483-B334-CE417258F9DD}" destId="{5E3E82EA-2EB7-4F3B-AD8E-576BCA9CCD4D}" srcOrd="0" destOrd="0" presId="urn:microsoft.com/office/officeart/2005/8/layout/radial4"/>
    <dgm:cxn modelId="{44C4B2DD-4186-4E4E-817F-BC92F8F666D9}" type="presOf" srcId="{54994634-3A12-4BD0-95F3-77631277784D}" destId="{A93BDC49-5536-4AEA-AFDA-2735D18D717A}" srcOrd="0" destOrd="0" presId="urn:microsoft.com/office/officeart/2005/8/layout/radial4"/>
    <dgm:cxn modelId="{83C2506D-0FD4-4443-814E-C41890CAEEF6}" type="presOf" srcId="{D339DBD6-DCEB-4633-8A5D-EA8A9831B907}" destId="{5D3C773C-F849-4263-95A3-111676EF6B79}" srcOrd="0" destOrd="0" presId="urn:microsoft.com/office/officeart/2005/8/layout/radial4"/>
    <dgm:cxn modelId="{FA2D1F38-FE82-404A-915D-8E00321C196D}" srcId="{7D1CBA93-DAAE-4812-A064-FFB34FC4F593}" destId="{5B692C59-7EE5-4C7D-9405-6030F01C0E0B}" srcOrd="0" destOrd="0" parTransId="{2FF3301B-45F0-4A58-95CF-0528FDF852F1}" sibTransId="{AC53A9E0-2297-42DF-8BFA-3E58535787A8}"/>
    <dgm:cxn modelId="{3868CF83-462F-47D4-98AA-90A8CA33D334}" type="presOf" srcId="{15DA652B-BDED-456C-9F05-A0FB5711BEFF}" destId="{8E34C0D1-D4C5-49E9-9172-33C40059C4DA}" srcOrd="0" destOrd="0" presId="urn:microsoft.com/office/officeart/2005/8/layout/radial4"/>
    <dgm:cxn modelId="{A1988B29-94AC-493B-8846-21709895F4D2}" type="presOf" srcId="{6E003BCF-729A-4547-A150-2948B151C81B}" destId="{0A5FE4F6-1A19-4FDC-8390-77FCFF18DA06}" srcOrd="0" destOrd="0" presId="urn:microsoft.com/office/officeart/2005/8/layout/radial4"/>
    <dgm:cxn modelId="{A277FD6C-3BCF-4054-A4FE-69956A95C6AD}" type="presOf" srcId="{5B692C59-7EE5-4C7D-9405-6030F01C0E0B}" destId="{422DBAD0-2AA5-4757-A773-272B92525976}" srcOrd="0" destOrd="0" presId="urn:microsoft.com/office/officeart/2005/8/layout/radial4"/>
    <dgm:cxn modelId="{5131224E-84DB-4121-8549-B8E67FA78740}" srcId="{4B95207D-D1E0-4D1B-965E-B37864CD6C23}" destId="{7D1CBA93-DAAE-4812-A064-FFB34FC4F593}" srcOrd="0" destOrd="0" parTransId="{19FEB8E7-9D87-41B2-8F2A-F75B7B006E21}" sibTransId="{325432F8-532D-4735-86CA-659406DA8178}"/>
    <dgm:cxn modelId="{F8ACDE8A-AE1B-41B0-AFC4-E2D37747BCCF}" srcId="{7D1CBA93-DAAE-4812-A064-FFB34FC4F593}" destId="{D339DBD6-DCEB-4633-8A5D-EA8A9831B907}" srcOrd="2" destOrd="0" parTransId="{E530B0ED-9CD3-4DF2-AD81-753E308184FA}" sibTransId="{EE808BAB-6381-47F8-B75C-9C9517BFA270}"/>
    <dgm:cxn modelId="{27489AC1-8670-40C2-B285-FFBA4D3DFC93}" srcId="{7D1CBA93-DAAE-4812-A064-FFB34FC4F593}" destId="{2871EA56-423B-4483-B334-CE417258F9DD}" srcOrd="1" destOrd="0" parTransId="{57FED975-4CEE-45E6-8D17-A036AE91DAD8}" sibTransId="{3ACA7A51-E33E-49B9-9412-77024FC750A3}"/>
    <dgm:cxn modelId="{C7850B2C-C4F2-479E-85CB-11B6268AE6C7}" type="presOf" srcId="{7D1CBA93-DAAE-4812-A064-FFB34FC4F593}" destId="{DD2CAA0D-0DFB-4A85-9B49-313469877F05}" srcOrd="0" destOrd="0" presId="urn:microsoft.com/office/officeart/2005/8/layout/radial4"/>
    <dgm:cxn modelId="{96FD5B41-ADDB-47CB-B219-7E2B97883C24}" type="presOf" srcId="{4B95207D-D1E0-4D1B-965E-B37864CD6C23}" destId="{39191D00-3EC8-4FCF-9D4D-C595FB887B44}" srcOrd="0" destOrd="0" presId="urn:microsoft.com/office/officeart/2005/8/layout/radial4"/>
    <dgm:cxn modelId="{36CD01FF-C0EC-4C26-938D-7EA47D4A3E74}" type="presOf" srcId="{FF755C2A-163D-47FD-A528-390D9AF19C24}" destId="{F83C4E27-0519-41CD-B387-7129E2F091F5}" srcOrd="0" destOrd="0" presId="urn:microsoft.com/office/officeart/2005/8/layout/radial4"/>
    <dgm:cxn modelId="{75D52CBA-F0F0-4F93-8A3B-C53C0376D1C5}" type="presParOf" srcId="{39191D00-3EC8-4FCF-9D4D-C595FB887B44}" destId="{DD2CAA0D-0DFB-4A85-9B49-313469877F05}" srcOrd="0" destOrd="0" presId="urn:microsoft.com/office/officeart/2005/8/layout/radial4"/>
    <dgm:cxn modelId="{B7D49494-18E8-457B-96D7-05044E2C8071}" type="presParOf" srcId="{39191D00-3EC8-4FCF-9D4D-C595FB887B44}" destId="{2DBCD91D-E8E8-46E9-97C9-AD2C885DB466}" srcOrd="1" destOrd="0" presId="urn:microsoft.com/office/officeart/2005/8/layout/radial4"/>
    <dgm:cxn modelId="{DDCBF87F-6893-453C-974A-A3E16AF195ED}" type="presParOf" srcId="{39191D00-3EC8-4FCF-9D4D-C595FB887B44}" destId="{422DBAD0-2AA5-4757-A773-272B92525976}" srcOrd="2" destOrd="0" presId="urn:microsoft.com/office/officeart/2005/8/layout/radial4"/>
    <dgm:cxn modelId="{417A94E1-7E4A-4E49-B0A5-3F304F44FAE4}" type="presParOf" srcId="{39191D00-3EC8-4FCF-9D4D-C595FB887B44}" destId="{BD1A1090-98E5-41DA-B772-5F5B9DF4AA7F}" srcOrd="3" destOrd="0" presId="urn:microsoft.com/office/officeart/2005/8/layout/radial4"/>
    <dgm:cxn modelId="{7287B16B-EF77-4260-8BEA-CB9023A4F9DA}" type="presParOf" srcId="{39191D00-3EC8-4FCF-9D4D-C595FB887B44}" destId="{5E3E82EA-2EB7-4F3B-AD8E-576BCA9CCD4D}" srcOrd="4" destOrd="0" presId="urn:microsoft.com/office/officeart/2005/8/layout/radial4"/>
    <dgm:cxn modelId="{3DBB7378-6929-405E-9A9A-EA1A2CE30BE0}" type="presParOf" srcId="{39191D00-3EC8-4FCF-9D4D-C595FB887B44}" destId="{3B60C4AB-F76D-4231-8495-1FD8D8AD4E9B}" srcOrd="5" destOrd="0" presId="urn:microsoft.com/office/officeart/2005/8/layout/radial4"/>
    <dgm:cxn modelId="{6DD9B783-E3D8-43A4-A5E6-28A74970928B}" type="presParOf" srcId="{39191D00-3EC8-4FCF-9D4D-C595FB887B44}" destId="{5D3C773C-F849-4263-95A3-111676EF6B79}" srcOrd="6" destOrd="0" presId="urn:microsoft.com/office/officeart/2005/8/layout/radial4"/>
    <dgm:cxn modelId="{1D1125C4-4791-4ECE-81A4-97E94B0520AC}" type="presParOf" srcId="{39191D00-3EC8-4FCF-9D4D-C595FB887B44}" destId="{B46AA1DD-DC3A-4FB2-B2BA-3434C3F0F1C8}" srcOrd="7" destOrd="0" presId="urn:microsoft.com/office/officeart/2005/8/layout/radial4"/>
    <dgm:cxn modelId="{7188E171-02F7-45EB-839F-108EFBEABC97}" type="presParOf" srcId="{39191D00-3EC8-4FCF-9D4D-C595FB887B44}" destId="{F83C4E27-0519-41CD-B387-7129E2F091F5}" srcOrd="8" destOrd="0" presId="urn:microsoft.com/office/officeart/2005/8/layout/radial4"/>
    <dgm:cxn modelId="{ECE00AF6-5A9A-410C-BCE2-7A7D59009B90}" type="presParOf" srcId="{39191D00-3EC8-4FCF-9D4D-C595FB887B44}" destId="{0A5FE4F6-1A19-4FDC-8390-77FCFF18DA06}" srcOrd="9" destOrd="0" presId="urn:microsoft.com/office/officeart/2005/8/layout/radial4"/>
    <dgm:cxn modelId="{DE9C1B65-67D1-4D79-87BC-7D03C3F1D787}" type="presParOf" srcId="{39191D00-3EC8-4FCF-9D4D-C595FB887B44}" destId="{8E34C0D1-D4C5-49E9-9172-33C40059C4DA}" srcOrd="10" destOrd="0" presId="urn:microsoft.com/office/officeart/2005/8/layout/radial4"/>
    <dgm:cxn modelId="{EB745BDF-2099-4FC3-9FD4-ADEC0673C528}" type="presParOf" srcId="{39191D00-3EC8-4FCF-9D4D-C595FB887B44}" destId="{9AC88785-3161-43BC-BA25-3746F8D5568C}" srcOrd="11" destOrd="0" presId="urn:microsoft.com/office/officeart/2005/8/layout/radial4"/>
    <dgm:cxn modelId="{ED7659A2-2DE1-4EBC-889E-6191A1D49DA9}" type="presParOf" srcId="{39191D00-3EC8-4FCF-9D4D-C595FB887B44}" destId="{A93BDC49-5536-4AEA-AFDA-2735D18D717A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59BE0-9CEF-4177-837A-C87441745178}">
      <dsp:nvSpPr>
        <dsp:cNvPr id="0" name=""/>
        <dsp:cNvSpPr/>
      </dsp:nvSpPr>
      <dsp:spPr>
        <a:xfrm>
          <a:off x="4114809" y="71433"/>
          <a:ext cx="3204906" cy="14886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Central Excise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Service Tax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Surcharges and all </a:t>
          </a:r>
          <a:r>
            <a:rPr lang="en-US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cesses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114809" y="257511"/>
        <a:ext cx="2646672" cy="1116469"/>
      </dsp:txXfrm>
    </dsp:sp>
    <dsp:sp modelId="{8F082955-45C6-4F20-BA5C-9643938DBF72}">
      <dsp:nvSpPr>
        <dsp:cNvPr id="0" name=""/>
        <dsp:cNvSpPr/>
      </dsp:nvSpPr>
      <dsp:spPr>
        <a:xfrm>
          <a:off x="1447809" y="192936"/>
          <a:ext cx="2433874" cy="1107902"/>
        </a:xfrm>
        <a:prstGeom prst="roundRect">
          <a:avLst/>
        </a:prstGeom>
        <a:solidFill>
          <a:schemeClr val="dk1"/>
        </a:solidFill>
        <a:ln w="381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latin typeface="Cambria" pitchFamily="18" charset="0"/>
            </a:rPr>
            <a:t>CGST</a:t>
          </a:r>
          <a:endParaRPr lang="en-US" sz="3800" kern="1200" dirty="0">
            <a:latin typeface="Cambria" pitchFamily="18" charset="0"/>
          </a:endParaRPr>
        </a:p>
      </dsp:txBody>
      <dsp:txXfrm>
        <a:off x="1501892" y="247019"/>
        <a:ext cx="2325708" cy="999736"/>
      </dsp:txXfrm>
    </dsp:sp>
    <dsp:sp modelId="{37CF3B28-73FE-4987-BF6D-7EB72803E8AA}">
      <dsp:nvSpPr>
        <dsp:cNvPr id="0" name=""/>
        <dsp:cNvSpPr/>
      </dsp:nvSpPr>
      <dsp:spPr>
        <a:xfrm>
          <a:off x="3400420" y="1857370"/>
          <a:ext cx="4619892" cy="23893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VAT/sales tax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Luxury Tax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Lottery Tax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Entry Tax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Octroi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Purchase Tax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3400420" y="2156037"/>
        <a:ext cx="3723890" cy="1792004"/>
      </dsp:txXfrm>
    </dsp:sp>
    <dsp:sp modelId="{8AF75A05-E229-4361-B383-098C06C49042}">
      <dsp:nvSpPr>
        <dsp:cNvPr id="0" name=""/>
        <dsp:cNvSpPr/>
      </dsp:nvSpPr>
      <dsp:spPr>
        <a:xfrm>
          <a:off x="740316" y="2523547"/>
          <a:ext cx="2433874" cy="969991"/>
        </a:xfrm>
        <a:prstGeom prst="roundRect">
          <a:avLst/>
        </a:prstGeom>
        <a:solidFill>
          <a:schemeClr val="dk1"/>
        </a:solidFill>
        <a:ln w="381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latin typeface="Cambria" pitchFamily="18" charset="0"/>
            </a:rPr>
            <a:t>SGST</a:t>
          </a:r>
          <a:endParaRPr lang="en-US" sz="3800" kern="1200" dirty="0">
            <a:latin typeface="Cambria" pitchFamily="18" charset="0"/>
          </a:endParaRPr>
        </a:p>
      </dsp:txBody>
      <dsp:txXfrm>
        <a:off x="787667" y="2570898"/>
        <a:ext cx="2339172" cy="875289"/>
      </dsp:txXfrm>
    </dsp:sp>
    <dsp:sp modelId="{62B496E2-D067-44E3-81B5-ADAAC2562AC1}">
      <dsp:nvSpPr>
        <dsp:cNvPr id="0" name=""/>
        <dsp:cNvSpPr/>
      </dsp:nvSpPr>
      <dsp:spPr>
        <a:xfrm>
          <a:off x="4000713" y="4343608"/>
          <a:ext cx="2900176" cy="10341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CST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Additional duties of Custom (CVD)/(SAD)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000713" y="4472875"/>
        <a:ext cx="2512374" cy="775604"/>
      </dsp:txXfrm>
    </dsp:sp>
    <dsp:sp modelId="{7B6D2A75-2020-4351-8EB4-E00EFFC75B8F}">
      <dsp:nvSpPr>
        <dsp:cNvPr id="0" name=""/>
        <dsp:cNvSpPr/>
      </dsp:nvSpPr>
      <dsp:spPr>
        <a:xfrm rot="10800000" flipV="1">
          <a:off x="1527102" y="4424212"/>
          <a:ext cx="2377444" cy="729405"/>
        </a:xfrm>
        <a:prstGeom prst="roundRect">
          <a:avLst/>
        </a:prstGeom>
        <a:solidFill>
          <a:schemeClr val="dk1"/>
        </a:solidFill>
        <a:ln w="381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latin typeface="Cambria" pitchFamily="18" charset="0"/>
            </a:rPr>
            <a:t>IGST</a:t>
          </a:r>
          <a:endParaRPr lang="en-US" sz="3800" kern="1200" dirty="0">
            <a:latin typeface="Cambria" pitchFamily="18" charset="0"/>
          </a:endParaRPr>
        </a:p>
      </dsp:txBody>
      <dsp:txXfrm rot="-10800000">
        <a:off x="1562709" y="4459819"/>
        <a:ext cx="2306230" cy="6581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B0546-849D-4996-8516-BEEA011F86C3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77ED0-4562-4C46-8B51-270FBE744F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1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2ADCB2-379D-4D34-9339-B9E694BB8CA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02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2ADCB2-379D-4D34-9339-B9E694BB8CA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809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F02ACC-EDBE-43A6-AE3F-2C017BB530B4}" type="slidenum">
              <a:rPr lang="en-US" smtClean="0">
                <a:latin typeface="Arial" charset="0"/>
                <a:cs typeface="Arial" charset="0"/>
              </a:rPr>
              <a:pPr/>
              <a:t>8</a:t>
            </a:fld>
            <a:endParaRPr 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861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F02ACC-EDBE-43A6-AE3F-2C017BB530B4}" type="slidenum">
              <a:rPr lang="en-US" smtClean="0">
                <a:latin typeface="Arial" charset="0"/>
                <a:cs typeface="Arial" charset="0"/>
              </a:rPr>
              <a:pPr/>
              <a:t>9</a:t>
            </a:fld>
            <a:endParaRPr 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806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F02ACC-EDBE-43A6-AE3F-2C017BB530B4}" type="slidenum">
              <a:rPr lang="en-US" smtClean="0">
                <a:latin typeface="Arial" charset="0"/>
                <a:cs typeface="Arial" charset="0"/>
              </a:rPr>
              <a:pPr/>
              <a:t>10</a:t>
            </a:fld>
            <a:endParaRPr 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611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NEGATIVES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CC15A-D003-437D-BBAF-6A6BA3F5A19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03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7848600" y="64770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99836DE-8DAA-4CF2-BFD9-3F9E472DA763}" type="slidenum">
              <a:rPr lang="en-IN" sz="1200" smtClean="0">
                <a:latin typeface="Calibri" pitchFamily="34" charset="0"/>
                <a:cs typeface="Calibri" pitchFamily="34" charset="0"/>
              </a:rPr>
              <a:pPr algn="r"/>
              <a:t>‹#›</a:t>
            </a:fld>
            <a:endParaRPr lang="en-IN" sz="1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774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7848600" y="64770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99836DE-8DAA-4CF2-BFD9-3F9E472DA763}" type="slidenum">
              <a:rPr lang="en-IN" sz="1200" smtClean="0">
                <a:latin typeface="Calibri" pitchFamily="34" charset="0"/>
                <a:cs typeface="Calibri" pitchFamily="34" charset="0"/>
              </a:rPr>
              <a:pPr algn="r"/>
              <a:t>‹#›</a:t>
            </a:fld>
            <a:endParaRPr lang="en-IN" sz="1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774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7848600" y="64770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99836DE-8DAA-4CF2-BFD9-3F9E472DA763}" type="slidenum">
              <a:rPr lang="en-IN" sz="1200" smtClean="0">
                <a:latin typeface="Calibri" pitchFamily="34" charset="0"/>
                <a:cs typeface="Calibri" pitchFamily="34" charset="0"/>
              </a:rPr>
              <a:pPr algn="r"/>
              <a:t>‹#›</a:t>
            </a:fld>
            <a:endParaRPr lang="en-IN" sz="1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774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7848600" y="64770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99836DE-8DAA-4CF2-BFD9-3F9E472DA763}" type="slidenum">
              <a:rPr lang="en-IN" sz="1200" smtClean="0">
                <a:latin typeface="Calibri" pitchFamily="34" charset="0"/>
                <a:cs typeface="Calibri" pitchFamily="34" charset="0"/>
              </a:rPr>
              <a:pPr algn="r"/>
              <a:t>‹#›</a:t>
            </a:fld>
            <a:endParaRPr lang="en-IN" sz="1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774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7848600" y="64770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99836DE-8DAA-4CF2-BFD9-3F9E472DA763}" type="slidenum">
              <a:rPr lang="en-IN" sz="1200" smtClean="0">
                <a:latin typeface="Calibri" pitchFamily="34" charset="0"/>
                <a:cs typeface="Calibri" pitchFamily="34" charset="0"/>
              </a:rPr>
              <a:pPr algn="r"/>
              <a:t>‹#›</a:t>
            </a:fld>
            <a:endParaRPr lang="en-IN" sz="1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77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gi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8001000" cy="3581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INTRODUCTION </a:t>
            </a:r>
            <a:br>
              <a:rPr lang="en-US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TO 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</a:br>
            <a:r>
              <a:rPr lang="en-US" sz="5600" dirty="0" smtClean="0">
                <a:solidFill>
                  <a:srgbClr val="002060"/>
                </a:solidFill>
                <a:latin typeface="Lucida Calligraphy" pitchFamily="66" charset="0"/>
              </a:rPr>
              <a:t>Goods </a:t>
            </a:r>
            <a:br>
              <a:rPr lang="en-US" sz="5600" dirty="0" smtClean="0">
                <a:solidFill>
                  <a:srgbClr val="002060"/>
                </a:solidFill>
                <a:latin typeface="Lucida Calligraphy" pitchFamily="66" charset="0"/>
              </a:rPr>
            </a:br>
            <a:r>
              <a:rPr lang="en-US" sz="5600" dirty="0" smtClean="0">
                <a:solidFill>
                  <a:srgbClr val="002060"/>
                </a:solidFill>
                <a:latin typeface="Lucida Calligraphy" pitchFamily="66" charset="0"/>
              </a:rPr>
              <a:t>and </a:t>
            </a:r>
            <a:br>
              <a:rPr lang="en-US" sz="5600" dirty="0" smtClean="0">
                <a:solidFill>
                  <a:srgbClr val="002060"/>
                </a:solidFill>
                <a:latin typeface="Lucida Calligraphy" pitchFamily="66" charset="0"/>
              </a:rPr>
            </a:br>
            <a:r>
              <a:rPr lang="en-US" sz="5600" dirty="0" err="1" smtClean="0">
                <a:solidFill>
                  <a:srgbClr val="002060"/>
                </a:solidFill>
                <a:latin typeface="Lucida Calligraphy" pitchFamily="66" charset="0"/>
              </a:rPr>
              <a:t>ServiceS</a:t>
            </a:r>
            <a:r>
              <a:rPr lang="en-US" sz="5600" dirty="0" smtClean="0">
                <a:solidFill>
                  <a:srgbClr val="002060"/>
                </a:solidFill>
                <a:latin typeface="Lucida Calligraphy" pitchFamily="66" charset="0"/>
              </a:rPr>
              <a:t> Tax</a:t>
            </a:r>
            <a:br>
              <a:rPr lang="en-US" sz="5600" dirty="0" smtClean="0">
                <a:solidFill>
                  <a:srgbClr val="002060"/>
                </a:solidFill>
                <a:latin typeface="Lucida Calligraphy" pitchFamily="66" charset="0"/>
              </a:rPr>
            </a:br>
            <a:r>
              <a:rPr lang="en-US" sz="5600" dirty="0" smtClean="0">
                <a:solidFill>
                  <a:srgbClr val="002060"/>
                </a:solidFill>
                <a:latin typeface="Lucida Calligraphy" pitchFamily="66" charset="0"/>
              </a:rPr>
              <a:t>( g s t )</a:t>
            </a:r>
            <a:endParaRPr lang="en-US" sz="5600" dirty="0">
              <a:solidFill>
                <a:srgbClr val="002060"/>
              </a:solidFill>
              <a:latin typeface="Lucida Calligraphy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0" y="4419600"/>
            <a:ext cx="4267200" cy="2057400"/>
          </a:xfrm>
        </p:spPr>
        <p:txBody>
          <a:bodyPr>
            <a:normAutofit fontScale="25000" lnSpcReduction="20000"/>
          </a:bodyPr>
          <a:lstStyle/>
          <a:p>
            <a:pPr algn="r"/>
            <a:endParaRPr lang="en-US" dirty="0" smtClean="0"/>
          </a:p>
          <a:p>
            <a:pPr algn="ctr"/>
            <a:r>
              <a:rPr lang="en-US" sz="1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parajita" pitchFamily="34" charset="0"/>
                <a:cs typeface="Aparajita" pitchFamily="34" charset="0"/>
              </a:rPr>
              <a:t>AKHIL V</a:t>
            </a:r>
          </a:p>
          <a:p>
            <a:pPr algn="ctr"/>
            <a:r>
              <a:rPr lang="en-US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parajita" pitchFamily="34" charset="0"/>
                <a:cs typeface="Aparajita" pitchFamily="34" charset="0"/>
              </a:rPr>
              <a:t>Assistant Professor</a:t>
            </a:r>
          </a:p>
          <a:p>
            <a:pPr algn="ctr"/>
            <a:r>
              <a:rPr lang="en-US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parajita" pitchFamily="34" charset="0"/>
                <a:cs typeface="Aparajita" pitchFamily="34" charset="0"/>
              </a:rPr>
              <a:t>P.G Department of Commerce </a:t>
            </a:r>
          </a:p>
          <a:p>
            <a:pPr algn="ctr"/>
            <a:r>
              <a:rPr lang="en-US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parajita" pitchFamily="34" charset="0"/>
                <a:cs typeface="Aparajita" pitchFamily="34" charset="0"/>
              </a:rPr>
              <a:t>N.S.S College </a:t>
            </a:r>
            <a:r>
              <a:rPr lang="en-US" sz="8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parajita" pitchFamily="34" charset="0"/>
                <a:cs typeface="Aparajita" pitchFamily="34" charset="0"/>
              </a:rPr>
              <a:t>Pandalam</a:t>
            </a:r>
            <a:endParaRPr lang="en-US" sz="20000" dirty="0">
              <a:solidFill>
                <a:schemeClr val="tx1">
                  <a:lumMod val="95000"/>
                  <a:lumOff val="5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95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336645"/>
            <a:ext cx="79248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Wingdings 3" pitchFamily="18" charset="2"/>
              <a:buNone/>
              <a:defRPr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GST Rates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7227" y="1551505"/>
            <a:ext cx="1448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Zero rated</a:t>
            </a:r>
            <a:endParaRPr lang="en-IN" b="1" i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2769" y="1736171"/>
            <a:ext cx="1448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5%</a:t>
            </a:r>
            <a:endParaRPr lang="en-IN" b="1" i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0051" y="1736171"/>
            <a:ext cx="1448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12%</a:t>
            </a:r>
            <a:endParaRPr lang="en-IN" b="1" i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21958" y="1736171"/>
            <a:ext cx="1448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18%</a:t>
            </a:r>
            <a:endParaRPr lang="en-IN" b="1" i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09647" y="1736171"/>
            <a:ext cx="1448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2</a:t>
            </a:r>
            <a:r>
              <a:rPr lang="en-US" sz="24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8%</a:t>
            </a:r>
            <a:endParaRPr lang="en-IN" b="1" i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29330" y="1551505"/>
            <a:ext cx="1448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2</a:t>
            </a:r>
            <a:r>
              <a:rPr lang="en-US" sz="24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8% + add cess</a:t>
            </a:r>
            <a:endParaRPr lang="en-IN" b="1" i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111966" y="2623274"/>
            <a:ext cx="0" cy="729526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2111" y="3486999"/>
            <a:ext cx="1448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5050"/>
                </a:solidFill>
                <a:latin typeface="Calibri" panose="020F0502020204030204" pitchFamily="34" charset="0"/>
              </a:rPr>
              <a:t>Essential items including food</a:t>
            </a:r>
            <a:endParaRPr lang="en-IN" sz="1600" b="1" i="1" dirty="0">
              <a:solidFill>
                <a:srgbClr val="FF5050"/>
              </a:solidFill>
              <a:latin typeface="Calibri" panose="020F050202020403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646839" y="2623274"/>
            <a:ext cx="0" cy="729526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821912" y="3486999"/>
            <a:ext cx="1683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5050"/>
                </a:solidFill>
                <a:latin typeface="Calibri" panose="020F0502020204030204" pitchFamily="34" charset="0"/>
              </a:rPr>
              <a:t>Mass consumption goods</a:t>
            </a:r>
            <a:endParaRPr lang="en-IN" sz="1600" b="1" i="1" dirty="0">
              <a:solidFill>
                <a:srgbClr val="FF5050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86200" y="2410911"/>
            <a:ext cx="1232848" cy="941889"/>
            <a:chOff x="3886200" y="2342830"/>
            <a:chExt cx="1232848" cy="941889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3886200" y="2342830"/>
              <a:ext cx="0" cy="256089"/>
            </a:xfrm>
            <a:prstGeom prst="line">
              <a:avLst/>
            </a:prstGeom>
            <a:ln w="19050">
              <a:solidFill>
                <a:srgbClr val="92D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3886200" y="2590958"/>
              <a:ext cx="1219200" cy="0"/>
            </a:xfrm>
            <a:prstGeom prst="line">
              <a:avLst/>
            </a:prstGeom>
            <a:ln w="19050">
              <a:solidFill>
                <a:srgbClr val="92D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119048" y="2342830"/>
              <a:ext cx="0" cy="256089"/>
            </a:xfrm>
            <a:prstGeom prst="line">
              <a:avLst/>
            </a:prstGeom>
            <a:ln w="19050">
              <a:solidFill>
                <a:srgbClr val="92D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521958" y="2623274"/>
              <a:ext cx="0" cy="661445"/>
            </a:xfrm>
            <a:prstGeom prst="line">
              <a:avLst/>
            </a:prstGeom>
            <a:ln w="19050">
              <a:solidFill>
                <a:srgbClr val="92D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3680314" y="3486999"/>
            <a:ext cx="1683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5050"/>
                </a:solidFill>
                <a:latin typeface="Calibri" panose="020F0502020204030204" pitchFamily="34" charset="0"/>
              </a:rPr>
              <a:t>Standard Rates on all goods</a:t>
            </a:r>
            <a:endParaRPr lang="en-IN" sz="1600" b="1" i="1" dirty="0">
              <a:solidFill>
                <a:srgbClr val="FF5050"/>
              </a:solidFill>
              <a:latin typeface="Calibri" panose="020F0502020204030204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6530154" y="2623274"/>
            <a:ext cx="0" cy="729526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587455" y="3486999"/>
            <a:ext cx="1885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5050"/>
                </a:solidFill>
                <a:latin typeface="Calibri" panose="020F0502020204030204" pitchFamily="34" charset="0"/>
              </a:rPr>
              <a:t>Goods currently taxed at </a:t>
            </a:r>
          </a:p>
          <a:p>
            <a:pPr algn="ctr"/>
            <a:r>
              <a:rPr lang="en-US" sz="2000" b="1" dirty="0" smtClean="0">
                <a:solidFill>
                  <a:srgbClr val="FF5050"/>
                </a:solidFill>
                <a:latin typeface="Calibri" panose="020F0502020204030204" pitchFamily="34" charset="0"/>
              </a:rPr>
              <a:t>30-31%</a:t>
            </a:r>
            <a:endParaRPr lang="en-IN" sz="1600" b="1" i="1" dirty="0">
              <a:solidFill>
                <a:srgbClr val="FF5050"/>
              </a:solidFill>
              <a:latin typeface="Calibri" panose="020F0502020204030204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8213442" y="2623274"/>
            <a:ext cx="0" cy="729526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371798" y="3486999"/>
            <a:ext cx="16832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5050"/>
                </a:solidFill>
                <a:latin typeface="Calibri" panose="020F0502020204030204" pitchFamily="34" charset="0"/>
              </a:rPr>
              <a:t>Demerit goods</a:t>
            </a:r>
          </a:p>
          <a:p>
            <a:pPr algn="ctr"/>
            <a:r>
              <a:rPr lang="en-US" sz="1600" b="1" i="1" dirty="0" smtClean="0">
                <a:solidFill>
                  <a:srgbClr val="FF5050"/>
                </a:solidFill>
                <a:latin typeface="Calibri" panose="020F0502020204030204" pitchFamily="34" charset="0"/>
              </a:rPr>
              <a:t>Tobacco, aerated drinks, pan masala, luxury car</a:t>
            </a:r>
            <a:endParaRPr lang="en-IN" sz="1600" b="1" i="1" dirty="0">
              <a:solidFill>
                <a:srgbClr val="FF5050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2110" y="5638800"/>
            <a:ext cx="8198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Services might be taxed under 3 rate structure – luxury, basic and standard</a:t>
            </a:r>
            <a:endParaRPr lang="en-IN" b="1" i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AutoShape 2" descr="Image result for river bridge ico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1640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2" grpId="0"/>
      <p:bldP spid="25" grpId="0"/>
      <p:bldP spid="35" grpId="0"/>
      <p:bldP spid="43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ANJALI\GST PPT\G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27485"/>
            <a:ext cx="7543800" cy="5386741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3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Implementation will involve 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2192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Cambria" pitchFamily="18" charset="0"/>
              </a:rPr>
              <a:t>Many hiccups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Cambria" pitchFamily="18" charset="0"/>
              </a:rPr>
              <a:t>Many delays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Cambria" pitchFamily="18" charset="0"/>
              </a:rPr>
              <a:t>Many Computer glitches</a:t>
            </a:r>
          </a:p>
          <a:p>
            <a:pPr>
              <a:buFont typeface="Wingdings" pitchFamily="2" charset="2"/>
              <a:buChar char="v"/>
            </a:pPr>
            <a:endParaRPr lang="en-US" sz="2400" dirty="0"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2786058"/>
            <a:ext cx="571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8000"/>
                </a:solidFill>
                <a:latin typeface="Cambria" pitchFamily="18" charset="0"/>
              </a:rPr>
              <a:t>Chance of Classification disputes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8000"/>
                </a:solidFill>
                <a:latin typeface="Cambria" pitchFamily="18" charset="0"/>
              </a:rPr>
              <a:t>Chance of Interstate Disputes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8000"/>
                </a:solidFill>
                <a:latin typeface="Cambria" pitchFamily="18" charset="0"/>
              </a:rPr>
              <a:t>Higher rates encourage tax evasion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8000"/>
                </a:solidFill>
                <a:latin typeface="Cambria" pitchFamily="18" charset="0"/>
              </a:rPr>
              <a:t>Channels resources into tax evasion</a:t>
            </a:r>
          </a:p>
          <a:p>
            <a:pPr>
              <a:buFont typeface="Wingdings" pitchFamily="2" charset="2"/>
              <a:buChar char="v"/>
            </a:pPr>
            <a:endParaRPr lang="en-US" sz="2400" b="1" dirty="0" smtClean="0">
              <a:solidFill>
                <a:srgbClr val="008000"/>
              </a:solidFill>
              <a:latin typeface="Cambr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146" name="Picture 2" descr="D:\ANJALI\GST PPT\GST PICS\1490189010339_original__15_15_270_270_bdb92a1435c481141e6dde88696e12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29132"/>
            <a:ext cx="2714964" cy="24288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583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GOODS AND SERVICE TAX &lt;ul&gt;&lt;li&gt;Goods and Service Tax is a tax on goods and services. &lt;/li&gt;&lt;/ul&gt;&lt;ul&gt;&lt;li&gt;It is leviab..."/>
          <p:cNvPicPr>
            <a:picLocks noChangeAspect="1" noChangeArrowheads="1"/>
          </p:cNvPicPr>
          <p:nvPr/>
        </p:nvPicPr>
        <p:blipFill rotWithShape="1">
          <a:blip r:embed="rId2" cstate="print"/>
          <a:srcRect b="29221"/>
          <a:stretch/>
        </p:blipFill>
        <p:spPr bwMode="auto">
          <a:xfrm>
            <a:off x="1" y="0"/>
            <a:ext cx="9144000" cy="6500834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9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56555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en-US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Supplies:</a:t>
            </a: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 smtClean="0">
                <a:latin typeface="Cambria" pitchFamily="18" charset="0"/>
              </a:rPr>
              <a:t>Outward Supplies	</a:t>
            </a:r>
            <a:r>
              <a:rPr lang="en-US" sz="2400" dirty="0" smtClean="0">
                <a:solidFill>
                  <a:srgbClr val="FF0000"/>
                </a:solidFill>
                <a:latin typeface="Cambria" pitchFamily="18" charset="0"/>
              </a:rPr>
              <a:t>: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Sales</a:t>
            </a:r>
            <a:endParaRPr lang="en-US" sz="20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 smtClean="0">
                <a:latin typeface="Cambria" pitchFamily="18" charset="0"/>
              </a:rPr>
              <a:t>Inward Supplies 	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: Purchase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0034" y="1500174"/>
            <a:ext cx="4572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Business Area: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NBTA : </a:t>
            </a:r>
            <a:r>
              <a:rPr lang="en-US" sz="2000" dirty="0" smtClean="0">
                <a:latin typeface="Cambria" pitchFamily="18" charset="0"/>
              </a:rPr>
              <a:t>Normal Business Tariff Area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SEZ : </a:t>
            </a:r>
            <a:r>
              <a:rPr lang="en-US" sz="2000" dirty="0" smtClean="0">
                <a:latin typeface="Cambria" pitchFamily="18" charset="0"/>
              </a:rPr>
              <a:t>Special Economic Zone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3429000"/>
            <a:ext cx="721523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GSP:</a:t>
            </a:r>
            <a:endParaRPr lang="en-US" sz="3200" i="1" dirty="0" smtClean="0">
              <a:latin typeface="Cambria" pitchFamily="18" charset="0"/>
            </a:endParaRPr>
          </a:p>
          <a:p>
            <a:r>
              <a:rPr lang="en-US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GST </a:t>
            </a:r>
            <a:r>
              <a:rPr lang="en-US" sz="20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SuviDHa</a:t>
            </a:r>
            <a:r>
              <a:rPr lang="en-US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 Prepares  </a:t>
            </a:r>
            <a:r>
              <a:rPr lang="en-US" sz="2000" i="1" dirty="0" smtClean="0">
                <a:latin typeface="Cambria" pitchFamily="18" charset="0"/>
              </a:rPr>
              <a:t>to file returns of GST </a:t>
            </a:r>
          </a:p>
          <a:p>
            <a:r>
              <a:rPr lang="en-US" sz="2000" i="1" dirty="0" smtClean="0">
                <a:latin typeface="Cambria" pitchFamily="18" charset="0"/>
              </a:rPr>
              <a:t>(RAMCO &amp;ZOHO -recognized GSPs)</a:t>
            </a:r>
          </a:p>
          <a:p>
            <a:endParaRPr lang="en-US" sz="2000" i="1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GSTP:</a:t>
            </a:r>
          </a:p>
          <a:p>
            <a:r>
              <a:rPr lang="en-US" sz="2000" i="1" dirty="0" smtClean="0">
                <a:latin typeface="Cambria" pitchFamily="18" charset="0"/>
              </a:rPr>
              <a:t>Goods and Service Tax Practitioner</a:t>
            </a:r>
          </a:p>
          <a:p>
            <a:endParaRPr lang="en-US" sz="2000" i="1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Letter of Undertakings (LUT)</a:t>
            </a:r>
          </a:p>
          <a:p>
            <a:r>
              <a:rPr lang="en-US" sz="2000" dirty="0" smtClean="0">
                <a:latin typeface="Cambria" pitchFamily="18" charset="0"/>
              </a:rPr>
              <a:t>Export Sale related document.</a:t>
            </a:r>
          </a:p>
        </p:txBody>
      </p:sp>
    </p:spTree>
    <p:extLst>
      <p:ext uri="{BB962C8B-B14F-4D97-AF65-F5344CB8AC3E}">
        <p14:creationId xmlns:p14="http://schemas.microsoft.com/office/powerpoint/2010/main" val="227969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228601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lgerian" pitchFamily="82" charset="0"/>
                <a:ea typeface="+mj-ea"/>
                <a:cs typeface="+mj-cs"/>
              </a:rPr>
              <a:t>Proposed GST Structure</a:t>
            </a:r>
            <a:endParaRPr lang="en-US" sz="36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lgerian" pitchFamily="82" charset="0"/>
              <a:ea typeface="+mj-ea"/>
              <a:cs typeface="+mj-cs"/>
            </a:endParaRPr>
          </a:p>
          <a:p>
            <a:r>
              <a:rPr lang="en-US" sz="3600" dirty="0" smtClean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lgerian" pitchFamily="82" charset="0"/>
                <a:ea typeface="+mj-ea"/>
                <a:cs typeface="+mj-cs"/>
              </a:rPr>
              <a:t> </a:t>
            </a:r>
            <a:r>
              <a:rPr lang="en-US" sz="36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lgerian" pitchFamily="82" charset="0"/>
                <a:ea typeface="+mj-ea"/>
                <a:cs typeface="+mj-cs"/>
              </a:rPr>
              <a:t> </a:t>
            </a:r>
            <a:endParaRPr lang="en-IN" sz="3600" strike="sngStrike" dirty="0">
              <a:solidFill>
                <a:srgbClr val="FF000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lgerian" pitchFamily="82" charset="0"/>
              <a:ea typeface="+mj-ea"/>
              <a:cs typeface="+mj-cs"/>
            </a:endParaRPr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/>
          </p:nvPr>
        </p:nvGraphicFramePr>
        <p:xfrm>
          <a:off x="609600" y="1196752"/>
          <a:ext cx="8229600" cy="505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8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2E3685-11B3-45A5-AAE4-44E112F0A2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8A2E3685-11B3-45A5-AAE4-44E112F0A2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54D99E-A475-4EEE-9830-23C42EF33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6654D99E-A475-4EEE-9830-23C42EF33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6F88E9-5D10-469F-9195-62722B092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graphicEl>
                                              <a:dgm id="{946F88E9-5D10-469F-9195-62722B092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6B8E4A-390C-4A73-8F6D-C3AC45896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graphicEl>
                                              <a:dgm id="{086B8E4A-390C-4A73-8F6D-C3AC458965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FA6EB0-3786-412D-9187-FDA9C3F07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C2FA6EB0-3786-412D-9187-FDA9C3F077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901190-8604-45DC-A1A9-64E6BA12B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graphicEl>
                                              <a:dgm id="{25901190-8604-45DC-A1A9-64E6BA12B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0FA6DB-43F5-4317-8422-5612C7D5C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graphicEl>
                                              <a:dgm id="{DA0FA6DB-43F5-4317-8422-5612C7D5CD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A0B0F8-AD84-471B-BB74-23A593D51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graphicEl>
                                              <a:dgm id="{70A0B0F8-AD84-471B-BB74-23A593D518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762000"/>
            <a:ext cx="4863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rgbClr val="33CC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TIME OF SUPPLY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26670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For goods       :  At the time of delivery of goods to      		                consumer</a:t>
            </a:r>
          </a:p>
          <a:p>
            <a:endParaRPr lang="en-US" sz="2400" dirty="0" smtClean="0">
              <a:latin typeface="Cambria" pitchFamily="18" charset="0"/>
            </a:endParaRPr>
          </a:p>
          <a:p>
            <a:r>
              <a:rPr lang="en-US" sz="2400" dirty="0" smtClean="0">
                <a:latin typeface="Cambria" pitchFamily="18" charset="0"/>
              </a:rPr>
              <a:t>For Services   :  Within 1 month of rendering service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905000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When invoice to be raised?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D:\ANJALI\GST PPT\GST-Invoice-Blog-Banner-704x286.jpg"/>
          <p:cNvPicPr>
            <a:picLocks noChangeAspect="1" noChangeArrowheads="1"/>
          </p:cNvPicPr>
          <p:nvPr/>
        </p:nvPicPr>
        <p:blipFill>
          <a:blip r:embed="rId2" cstate="print"/>
          <a:srcRect l="5682" r="37500" b="16084"/>
          <a:stretch>
            <a:fillRect/>
          </a:stretch>
        </p:blipFill>
        <p:spPr bwMode="auto">
          <a:xfrm>
            <a:off x="5334000" y="4572000"/>
            <a:ext cx="3810000" cy="2286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4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2192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PLACE of Supply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5908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 pitchFamily="18" charset="0"/>
              </a:rPr>
              <a:t>Taxable at the place of </a:t>
            </a:r>
            <a:r>
              <a:rPr lang="en-US" sz="2800" b="1" dirty="0" smtClean="0">
                <a:latin typeface="Cambria" pitchFamily="18" charset="0"/>
              </a:rPr>
              <a:t>provision of service</a:t>
            </a:r>
          </a:p>
          <a:p>
            <a:r>
              <a:rPr lang="en-US" sz="2800" dirty="0" err="1" smtClean="0">
                <a:latin typeface="Cambria" pitchFamily="18" charset="0"/>
              </a:rPr>
              <a:t>Eg</a:t>
            </a:r>
            <a:r>
              <a:rPr lang="en-US" sz="2800" dirty="0" smtClean="0">
                <a:latin typeface="Cambria" pitchFamily="18" charset="0"/>
              </a:rPr>
              <a:t>: Beauty treatment of actors while shooting</a:t>
            </a:r>
            <a:endParaRPr lang="en-US" sz="2800" dirty="0">
              <a:latin typeface="Cambria" pitchFamily="18" charset="0"/>
            </a:endParaRPr>
          </a:p>
        </p:txBody>
      </p:sp>
      <p:pic>
        <p:nvPicPr>
          <p:cNvPr id="5123" name="Picture 3" descr="D:\ANJALI\GST PPT\GST-Place-of-Supply-Under-GST-01-1024x482.jpg"/>
          <p:cNvPicPr>
            <a:picLocks noChangeAspect="1" noChangeArrowheads="1"/>
          </p:cNvPicPr>
          <p:nvPr/>
        </p:nvPicPr>
        <p:blipFill>
          <a:blip r:embed="rId2" cstate="print"/>
          <a:srcRect r="26755"/>
          <a:stretch>
            <a:fillRect/>
          </a:stretch>
        </p:blipFill>
        <p:spPr bwMode="auto">
          <a:xfrm>
            <a:off x="829550" y="4267200"/>
            <a:ext cx="3361450" cy="2235464"/>
          </a:xfrm>
          <a:prstGeom prst="rect">
            <a:avLst/>
          </a:prstGeom>
          <a:noFill/>
        </p:spPr>
      </p:pic>
      <p:pic>
        <p:nvPicPr>
          <p:cNvPr id="5124" name="Picture 4" descr="D:\ANJALI\GST PPT\Place-of-Supply-Blog-Banner-704x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267200"/>
            <a:ext cx="3200400" cy="2286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2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 descr="Image result for eway Bi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928934"/>
            <a:ext cx="4762500" cy="3276601"/>
          </a:xfrm>
          <a:prstGeom prst="ellipse">
            <a:avLst/>
          </a:prstGeom>
          <a:ln w="63500" cap="rnd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3" name="TextBox 2"/>
          <p:cNvSpPr txBox="1"/>
          <p:nvPr/>
        </p:nvSpPr>
        <p:spPr>
          <a:xfrm>
            <a:off x="357158" y="285728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Concept of E-way Bills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928670"/>
            <a:ext cx="871543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By Whom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Monotype Corsiva" pitchFamily="66" charset="0"/>
              </a:rPr>
              <a:t>It is a document uploaded by dealers for consignment above Rs.50,000/- </a:t>
            </a:r>
            <a:endParaRPr lang="en-US" sz="24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en-US" sz="24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For What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0000"/>
                </a:solidFill>
                <a:latin typeface="Monotype Corsiva" pitchFamily="66" charset="0"/>
              </a:rPr>
              <a:t>Supply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0000"/>
                </a:solidFill>
                <a:latin typeface="Monotype Corsiva" pitchFamily="66" charset="0"/>
              </a:rPr>
              <a:t>Other than Supply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0000"/>
                </a:solidFill>
                <a:latin typeface="Monotype Corsiva" pitchFamily="66" charset="0"/>
              </a:rPr>
              <a:t>Inward Supply From Unregistered Dealer</a:t>
            </a:r>
          </a:p>
          <a:p>
            <a:endParaRPr lang="en-US" dirty="0" smtClean="0">
              <a:latin typeface="Cambr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66839" y="63813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Continued…..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92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42910" y="285728"/>
            <a:ext cx="764386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latin typeface="Cambria" pitchFamily="18" charset="0"/>
              </a:rPr>
              <a:t>It is  a document to be generated before the movement of goods/services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latin typeface="Cambria" pitchFamily="18" charset="0"/>
              </a:rPr>
              <a:t>The document can be generated via Mobile SMS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latin typeface="Cambria" pitchFamily="18" charset="0"/>
              </a:rPr>
              <a:t>A unique EBN is generated for each E-way bill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latin typeface="Cambria" pitchFamily="18" charset="0"/>
              </a:rPr>
              <a:t>The E-way Bill is Password protected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latin typeface="Cambria" pitchFamily="18" charset="0"/>
              </a:rPr>
              <a:t>The E- Way bill can also be cancelled within 24 hours of uploading.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latin typeface="Cambria" pitchFamily="18" charset="0"/>
              </a:rPr>
              <a:t>However once the E-way Bill is verified by the PO it cannot be cancelled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latin typeface="Cambria" pitchFamily="18" charset="0"/>
              </a:rPr>
              <a:t>Validity of Bill depends upon distance of travel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>
                <a:latin typeface="Cambria" pitchFamily="18" charset="0"/>
              </a:rPr>
              <a:t>&lt;100 Km</a:t>
            </a:r>
            <a:r>
              <a:rPr lang="en-US" sz="2000" dirty="0" smtClean="0">
                <a:latin typeface="Cambria" pitchFamily="18" charset="0"/>
              </a:rPr>
              <a:t>		:1 Day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>
                <a:latin typeface="Cambria" pitchFamily="18" charset="0"/>
              </a:rPr>
              <a:t>100 to 300 Km</a:t>
            </a:r>
            <a:r>
              <a:rPr lang="en-US" sz="2000" dirty="0" smtClean="0">
                <a:latin typeface="Cambria" pitchFamily="18" charset="0"/>
              </a:rPr>
              <a:t>	:3 days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>
                <a:latin typeface="Cambria" pitchFamily="18" charset="0"/>
              </a:rPr>
              <a:t>300t o500 Km </a:t>
            </a:r>
            <a:r>
              <a:rPr lang="en-US" sz="2000" dirty="0" smtClean="0">
                <a:latin typeface="Cambria" pitchFamily="18" charset="0"/>
              </a:rPr>
              <a:t>	:5 Days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>
                <a:latin typeface="Cambria" pitchFamily="18" charset="0"/>
              </a:rPr>
              <a:t>500 to 1000 Km</a:t>
            </a:r>
            <a:r>
              <a:rPr lang="en-US" sz="2000" dirty="0" smtClean="0">
                <a:latin typeface="Cambria" pitchFamily="18" charset="0"/>
              </a:rPr>
              <a:t>	:10 days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>
                <a:latin typeface="Cambria" pitchFamily="18" charset="0"/>
              </a:rPr>
              <a:t>&gt;1000 Km</a:t>
            </a:r>
            <a:r>
              <a:rPr lang="en-US" sz="2000" dirty="0" smtClean="0">
                <a:latin typeface="Cambria" pitchFamily="18" charset="0"/>
              </a:rPr>
              <a:t>		:15 days</a:t>
            </a:r>
          </a:p>
          <a:p>
            <a:r>
              <a:rPr lang="en-US" sz="2000" dirty="0" smtClean="0">
                <a:latin typeface="Cambria" pitchFamily="18" charset="0"/>
              </a:rPr>
              <a:t>The Commissioner is empowered with extending the validity of bill in certain cases.</a:t>
            </a:r>
          </a:p>
          <a:p>
            <a:r>
              <a:rPr lang="en-US" sz="2000" dirty="0" smtClean="0">
                <a:latin typeface="Cambria" pitchFamily="18" charset="0"/>
              </a:rPr>
              <a:t>E-way Bill can also be generated for consignment less than Rs.50,000/- at discretion of dealer.</a:t>
            </a:r>
          </a:p>
        </p:txBody>
      </p:sp>
    </p:spTree>
    <p:extLst>
      <p:ext uri="{BB962C8B-B14F-4D97-AF65-F5344CB8AC3E}">
        <p14:creationId xmlns:p14="http://schemas.microsoft.com/office/powerpoint/2010/main" val="263919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ANJALI\GST PPT\TallyBlog_3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7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0" name="Picture 14" descr="Image result for petroleum produ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050704"/>
            <a:ext cx="3851469" cy="22119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704" name="Picture 8" descr="Image result for liqu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428736"/>
            <a:ext cx="28575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2910" y="2428868"/>
            <a:ext cx="57150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Real Estate Transactions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5 Petroleum Products: Natural Gas, Petrol, Diesel, Crude Oil,&amp; Aviation Fuel.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Alcoholic Liquor for human Consumption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Electricity</a:t>
            </a:r>
          </a:p>
        </p:txBody>
      </p:sp>
      <p:sp>
        <p:nvSpPr>
          <p:cNvPr id="7" name="Striped Right Arrow 6"/>
          <p:cNvSpPr/>
          <p:nvPr/>
        </p:nvSpPr>
        <p:spPr>
          <a:xfrm>
            <a:off x="928662" y="214290"/>
            <a:ext cx="4572032" cy="1928826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lgerian" pitchFamily="82" charset="0"/>
              </a:rPr>
              <a:t>Transactions out of GST</a:t>
            </a:r>
            <a:endParaRPr lang="en-US" sz="2000" dirty="0">
              <a:latin typeface="Algerian" pitchFamily="82" charset="0"/>
            </a:endParaRPr>
          </a:p>
        </p:txBody>
      </p:sp>
      <p:sp>
        <p:nvSpPr>
          <p:cNvPr id="29700" name="AutoShape 4" descr="Image result for liqu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2" name="AutoShape 6" descr="Image result for liqu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8" name="AutoShape 12" descr="Image result for petroleum produ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2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hospit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4643446"/>
            <a:ext cx="4714908" cy="187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Striped Right Arrow 3"/>
          <p:cNvSpPr/>
          <p:nvPr/>
        </p:nvSpPr>
        <p:spPr>
          <a:xfrm>
            <a:off x="642910" y="285728"/>
            <a:ext cx="3571900" cy="1857388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lgerian" pitchFamily="82" charset="0"/>
              </a:rPr>
              <a:t>GST Exempted Services</a:t>
            </a:r>
            <a:endParaRPr lang="en-US" sz="2000" dirty="0"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2500306"/>
            <a:ext cx="61436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Education Services </a:t>
            </a:r>
            <a:endParaRPr lang="en-US" sz="2000" i="1" dirty="0" smtClean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Health Care Services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All Collection by educational Institution Exempt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However Service to colleges is taxable but Service to Schools is exempt.</a:t>
            </a:r>
          </a:p>
          <a:p>
            <a:pPr>
              <a:lnSpc>
                <a:spcPct val="200000"/>
              </a:lnSpc>
            </a:pPr>
            <a:endParaRPr lang="en-US" sz="2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  <p:pic>
        <p:nvPicPr>
          <p:cNvPr id="2050" name="Picture 2" descr="Image result for schoo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785794"/>
            <a:ext cx="3071834" cy="19928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462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15140" y="6492875"/>
            <a:ext cx="2133600" cy="365125"/>
          </a:xfrm>
        </p:spPr>
        <p:txBody>
          <a:bodyPr>
            <a:normAutofit lnSpcReduction="10000"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57158" y="214290"/>
            <a:ext cx="3929090" cy="114300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itchFamily="82" charset="0"/>
              </a:rPr>
              <a:t>Treatment of Capital Goods</a:t>
            </a:r>
            <a:endParaRPr lang="en-US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lgeria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472" y="1595021"/>
            <a:ext cx="8001056" cy="5209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 smtClean="0">
                <a:latin typeface="Monotype Corsiva" pitchFamily="66" charset="0"/>
              </a:rPr>
              <a:t>In GST Capital Goods Means All Fixed Assets shown in Balance Sheet &amp; used for furtherance of business.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 smtClean="0">
                <a:latin typeface="Monotype Corsiva" pitchFamily="66" charset="0"/>
              </a:rPr>
              <a:t>No Input Credit for Building or Building Construction Material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 smtClean="0">
                <a:latin typeface="Monotype Corsiva" pitchFamily="66" charset="0"/>
              </a:rPr>
              <a:t>Interior decoration will not be treated as Building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 smtClean="0">
                <a:latin typeface="Monotype Corsiva" pitchFamily="66" charset="0"/>
              </a:rPr>
              <a:t>Thus it is advisable to do Interior decoration after the Appointed date of GST to claim Input Tax Credit</a:t>
            </a:r>
          </a:p>
          <a:p>
            <a:pPr marL="285750" indent="-285750">
              <a:lnSpc>
                <a:spcPct val="150000"/>
              </a:lnSpc>
            </a:pPr>
            <a:endParaRPr lang="en-US" sz="2800" dirty="0" smtClean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2264" y="6286520"/>
            <a:ext cx="18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Continued…..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28596" y="428604"/>
            <a:ext cx="7715304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>
                <a:latin typeface="Monotype Corsiva" pitchFamily="66" charset="0"/>
              </a:rPr>
              <a:t>Input Tax Credit can only be claimed by Registered dealer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>
                <a:latin typeface="Monotype Corsiva" pitchFamily="66" charset="0"/>
              </a:rPr>
              <a:t>Unregistered dealer /Composition dealer under existing tax laws migrated to GST cannot claim Input Tax Credit on Capital goods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>
                <a:latin typeface="Monotype Corsiva" pitchFamily="66" charset="0"/>
              </a:rPr>
              <a:t>Advance  paid  before 01-07-2017 &amp; not delivered until 01-07-2017 – No Input Tax  Credit Claim.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>
                <a:latin typeface="Monotype Corsiva" pitchFamily="66" charset="0"/>
              </a:rPr>
              <a:t>No Input Tax Credit on Land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>
                <a:latin typeface="Monotype Corsiva" pitchFamily="66" charset="0"/>
              </a:rPr>
              <a:t>The Input Tax Credit due on Capital Goods can be claimed in the next month as in case of ITC.</a:t>
            </a:r>
          </a:p>
          <a:p>
            <a:pPr marL="285750" indent="-285750">
              <a:lnSpc>
                <a:spcPct val="150000"/>
              </a:lnSpc>
            </a:pPr>
            <a:r>
              <a:rPr lang="en-US" sz="2400" dirty="0" smtClean="0">
                <a:latin typeface="Monotype Corsiva" pitchFamily="66" charset="0"/>
              </a:rPr>
              <a:t>No concept of Installments on Input Tax  Credit for Capital Goods</a:t>
            </a:r>
          </a:p>
        </p:txBody>
      </p:sp>
    </p:spTree>
    <p:extLst>
      <p:ext uri="{BB962C8B-B14F-4D97-AF65-F5344CB8AC3E}">
        <p14:creationId xmlns:p14="http://schemas.microsoft.com/office/powerpoint/2010/main" val="26231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8425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14282" y="0"/>
            <a:ext cx="3643338" cy="1643074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lgerian" pitchFamily="82" charset="0"/>
              </a:rPr>
              <a:t>Input Tax Credit on Motor Cars</a:t>
            </a:r>
            <a:endParaRPr lang="en-US" dirty="0">
              <a:latin typeface="Algerian" pitchFamily="82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428596" y="2143116"/>
          <a:ext cx="7715304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542926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i="1" dirty="0" smtClean="0">
                <a:solidFill>
                  <a:srgbClr val="FF0000"/>
                </a:solidFill>
                <a:latin typeface="Monotype Corsiva" pitchFamily="66" charset="0"/>
              </a:rPr>
              <a:t>On event of sale of Motor Vehicle dealer has to pay GST – Double Taxation </a:t>
            </a:r>
          </a:p>
        </p:txBody>
      </p:sp>
      <p:sp>
        <p:nvSpPr>
          <p:cNvPr id="20482" name="AutoShape 2" descr="Image result for motor car for ki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9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Snip Diagonal Corner Rectangle 3"/>
          <p:cNvSpPr/>
          <p:nvPr/>
        </p:nvSpPr>
        <p:spPr>
          <a:xfrm>
            <a:off x="428596" y="642918"/>
            <a:ext cx="7215238" cy="5143536"/>
          </a:xfrm>
          <a:prstGeom prst="snip2Diag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85852" y="714356"/>
            <a:ext cx="5715040" cy="47089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b="1" i="1" dirty="0" smtClean="0">
                <a:latin typeface="Monotype Corsiva" pitchFamily="66" charset="0"/>
              </a:rPr>
              <a:t>Criteria</a:t>
            </a:r>
            <a:r>
              <a:rPr lang="en-US" sz="4000" b="1" i="1" dirty="0" smtClean="0">
                <a:latin typeface="Monotype Corsiva" pitchFamily="66" charset="0"/>
              </a:rPr>
              <a:t> for claiming Input Tax Credit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Monotype Corsiva" pitchFamily="66" charset="0"/>
              </a:rPr>
              <a:t>Possession of invoices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Monotype Corsiva" pitchFamily="66" charset="0"/>
              </a:rPr>
              <a:t>Goods should be received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Monotype Corsiva" pitchFamily="66" charset="0"/>
              </a:rPr>
              <a:t>Tax should be paid by the  dealer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Monotype Corsiva" pitchFamily="66" charset="0"/>
              </a:rPr>
              <a:t>Return should be filed by the dealer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latin typeface="Monotype Corsiva" pitchFamily="66" charset="0"/>
              </a:rPr>
              <a:t>Payments should be made within 180days of supply  otherwise tax  credit taken has to be reversed</a:t>
            </a:r>
          </a:p>
          <a:p>
            <a:endParaRPr lang="en-US" sz="2400" i="1" dirty="0" smtClean="0">
              <a:latin typeface="Monotype Corsiva" pitchFamily="66" charset="0"/>
            </a:endParaRPr>
          </a:p>
          <a:p>
            <a:endParaRPr lang="en-US" sz="2400" dirty="0" smtClean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16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8964" y="1100138"/>
            <a:ext cx="6368297" cy="357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02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4304" y="116116"/>
            <a:ext cx="8934161" cy="663302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b="1" dirty="0">
              <a:latin typeface="Baskerville Old Face" panose="02020602080505020303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57300" y="1925633"/>
            <a:ext cx="6858000" cy="556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32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4794" y="389744"/>
            <a:ext cx="8549426" cy="61475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2400" b="1" dirty="0" smtClean="0">
              <a:solidFill>
                <a:srgbClr val="002060"/>
              </a:solidFill>
            </a:endParaRPr>
          </a:p>
          <a:p>
            <a:endParaRPr lang="en-IN" sz="2400" b="1" dirty="0">
              <a:solidFill>
                <a:srgbClr val="002060"/>
              </a:solidFill>
            </a:endParaRPr>
          </a:p>
          <a:p>
            <a:endParaRPr lang="en-IN" sz="2400" b="1" dirty="0" smtClean="0">
              <a:solidFill>
                <a:srgbClr val="002060"/>
              </a:solidFill>
            </a:endParaRPr>
          </a:p>
          <a:p>
            <a:endParaRPr lang="en-IN" sz="2400" b="1" dirty="0" smtClean="0">
              <a:solidFill>
                <a:srgbClr val="002060"/>
              </a:solidFill>
            </a:endParaRPr>
          </a:p>
          <a:p>
            <a:pPr marL="342900" lvl="0" indent="285750">
              <a:buFont typeface="Courier New" panose="02070309020205020404" pitchFamily="49" charset="0"/>
              <a:buChar char="o"/>
            </a:pPr>
            <a:endParaRPr lang="en-IN" sz="2000" dirty="0">
              <a:solidFill>
                <a:prstClr val="black"/>
              </a:solidFill>
            </a:endParaRPr>
          </a:p>
          <a:p>
            <a:endParaRPr lang="en-IN" sz="2400" b="1" dirty="0" smtClean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en-IN" sz="2400" b="1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en-IN" sz="2400" b="1" dirty="0" smtClean="0">
              <a:solidFill>
                <a:srgbClr val="002060"/>
              </a:solidFill>
            </a:endParaRPr>
          </a:p>
          <a:p>
            <a:endParaRPr lang="en-IN" sz="24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3171" y="475547"/>
            <a:ext cx="7518680" cy="4108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b="1" dirty="0">
                <a:solidFill>
                  <a:schemeClr val="tx1"/>
                </a:solidFill>
              </a:rPr>
              <a:t>Likely challenges to enforcement agencies</a:t>
            </a: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1257300" y="1079864"/>
          <a:ext cx="6121003" cy="5034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52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14304" y="116116"/>
            <a:ext cx="8934161" cy="663302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b="1" dirty="0">
              <a:latin typeface="Baskerville Old Face" panose="02020602080505020303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257300" y="1925633"/>
            <a:ext cx="6858000" cy="556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32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4794" y="389744"/>
            <a:ext cx="8549426" cy="61475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</a:pPr>
            <a:endParaRPr lang="en-US" sz="2800" dirty="0">
              <a:solidFill>
                <a:prstClr val="black"/>
              </a:solidFill>
            </a:endParaRPr>
          </a:p>
          <a:p>
            <a:endParaRPr lang="en-IN" sz="2400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0136" y="504964"/>
            <a:ext cx="8270548" cy="5322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b="1" dirty="0" smtClean="0">
                <a:solidFill>
                  <a:srgbClr val="002060"/>
                </a:solidFill>
              </a:rPr>
              <a:t>Issues to be addressed with new regime</a:t>
            </a:r>
            <a:endParaRPr lang="en-IN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214852490"/>
              </p:ext>
            </p:extLst>
          </p:nvPr>
        </p:nvGraphicFramePr>
        <p:xfrm>
          <a:off x="1278240" y="1328644"/>
          <a:ext cx="6121003" cy="496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954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4304" y="116116"/>
            <a:ext cx="8934161" cy="663302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b="1" dirty="0">
              <a:latin typeface="Baskerville Old Face" panose="02020602080505020303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57300" y="1925633"/>
            <a:ext cx="6858000" cy="556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32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4794" y="363618"/>
            <a:ext cx="8549426" cy="61475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2400" b="1" dirty="0" smtClean="0">
              <a:solidFill>
                <a:srgbClr val="002060"/>
              </a:solidFill>
            </a:endParaRPr>
          </a:p>
          <a:p>
            <a:endParaRPr lang="en-IN" sz="2400" b="1" dirty="0">
              <a:solidFill>
                <a:srgbClr val="002060"/>
              </a:solidFill>
            </a:endParaRPr>
          </a:p>
          <a:p>
            <a:endParaRPr lang="en-IN" sz="2400" b="1" dirty="0" smtClean="0">
              <a:solidFill>
                <a:srgbClr val="002060"/>
              </a:solidFill>
            </a:endParaRPr>
          </a:p>
          <a:p>
            <a:endParaRPr lang="en-IN" sz="2400" b="1" dirty="0" smtClean="0">
              <a:solidFill>
                <a:srgbClr val="002060"/>
              </a:solidFill>
            </a:endParaRPr>
          </a:p>
          <a:p>
            <a:pPr marL="342900" lvl="0" indent="285750">
              <a:buFont typeface="Courier New" panose="02070309020205020404" pitchFamily="49" charset="0"/>
              <a:buChar char="o"/>
            </a:pPr>
            <a:endParaRPr lang="en-IN" sz="2000" dirty="0">
              <a:solidFill>
                <a:prstClr val="black"/>
              </a:solidFill>
            </a:endParaRPr>
          </a:p>
          <a:p>
            <a:endParaRPr lang="en-IN" sz="2400" b="1" dirty="0" smtClean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en-IN" sz="2400" b="1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en-IN" sz="2400" b="1" dirty="0" smtClean="0">
              <a:solidFill>
                <a:srgbClr val="002060"/>
              </a:solidFill>
            </a:endParaRPr>
          </a:p>
          <a:p>
            <a:endParaRPr lang="en-IN" sz="2400" b="1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84566" y="381000"/>
            <a:ext cx="639977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   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57300" y="1056936"/>
            <a:ext cx="6629400" cy="510873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“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Calligraphy" panose="03010101010101010101" pitchFamily="66" charset="0"/>
              </a:rPr>
              <a:t>King must collect taxes like honey bee, it should be enough to sustain but not too much to destroy.”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dirty="0" smtClean="0">
              <a:latin typeface="Lucida Calligraphy" panose="03010101010101010101" pitchFamily="66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dirty="0" err="1" smtClean="0">
                <a:solidFill>
                  <a:srgbClr val="FF0000"/>
                </a:solidFill>
                <a:latin typeface="Lucida Calligraphy" panose="03010101010101010101" pitchFamily="66" charset="0"/>
              </a:rPr>
              <a:t>Chanakya</a:t>
            </a:r>
            <a:r>
              <a:rPr lang="en-US" dirty="0" smtClean="0">
                <a:solidFill>
                  <a:srgbClr val="FF0000"/>
                </a:solidFill>
                <a:latin typeface="Lucida Calligraphy" panose="03010101010101010101" pitchFamily="66" charset="0"/>
              </a:rPr>
              <a:t>………</a:t>
            </a:r>
            <a:endParaRPr lang="en-US" dirty="0">
              <a:solidFill>
                <a:srgbClr val="FF0000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10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565062"/>
            <a:ext cx="1948143" cy="286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05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lgerian" pitchFamily="82" charset="0"/>
                <a:ea typeface="+mj-ea"/>
                <a:cs typeface="+mj-cs"/>
              </a:rPr>
              <a:t>Subsuming of Existing Taxes</a:t>
            </a:r>
            <a:endParaRPr kumimoji="0" lang="en-US" sz="41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/>
          </p:nvPr>
        </p:nvGraphicFramePr>
        <p:xfrm>
          <a:off x="457200" y="1143000"/>
          <a:ext cx="8534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6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86200" y="4572000"/>
            <a:ext cx="4191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Dr B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Gopakumar</a:t>
            </a:r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Associate Professor and Head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P.G Department of Commerce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N.S.S College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Pandalam</a:t>
            </a:r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dmin\Desktop\thank-yo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4468812" cy="4468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360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8382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No physical Checkpost but Thermal Checkpost 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60312" y="2819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???????????????????????</a:t>
            </a:r>
            <a:endParaRPr lang="en-US" sz="2400" b="1" dirty="0"/>
          </a:p>
        </p:txBody>
      </p:sp>
      <p:pic>
        <p:nvPicPr>
          <p:cNvPr id="10244" name="Picture 4" descr="D:\ANJALI\GST PPT\tru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657600"/>
            <a:ext cx="3142841" cy="2438400"/>
          </a:xfrm>
          <a:prstGeom prst="rect">
            <a:avLst/>
          </a:prstGeom>
          <a:noFill/>
        </p:spPr>
      </p:pic>
      <p:pic>
        <p:nvPicPr>
          <p:cNvPr id="10245" name="Picture 5" descr="D:\ANJALI\GST PPT\1093662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657600"/>
            <a:ext cx="3352800" cy="24384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8648" y="824425"/>
            <a:ext cx="1392368" cy="1515595"/>
            <a:chOff x="708552" y="1170515"/>
            <a:chExt cx="1392368" cy="1515595"/>
          </a:xfrm>
        </p:grpSpPr>
        <p:pic>
          <p:nvPicPr>
            <p:cNvPr id="32784" name="Picture 16" descr="Image result for landing aeroplan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80620">
              <a:off x="708552" y="1170515"/>
              <a:ext cx="1239602" cy="1239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822163" y="2286000"/>
              <a:ext cx="12787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8000"/>
                  </a:solidFill>
                  <a:latin typeface="Calibri" panose="020F0502020204030204" pitchFamily="34" charset="0"/>
                </a:rPr>
                <a:t>CVD, SAD</a:t>
              </a:r>
              <a:endParaRPr lang="en-IN" sz="2000" b="1" dirty="0">
                <a:solidFill>
                  <a:srgbClr val="008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446742" y="563405"/>
            <a:ext cx="1399400" cy="1808401"/>
            <a:chOff x="2536415" y="903418"/>
            <a:chExt cx="1399400" cy="1808401"/>
          </a:xfrm>
        </p:grpSpPr>
        <p:pic>
          <p:nvPicPr>
            <p:cNvPr id="56" name="Picture 18" descr="Image result for factory icon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903418"/>
              <a:ext cx="1169988" cy="1169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extBox 56"/>
            <p:cNvSpPr txBox="1"/>
            <p:nvPr/>
          </p:nvSpPr>
          <p:spPr>
            <a:xfrm>
              <a:off x="2536415" y="2311709"/>
              <a:ext cx="1399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8000"/>
                  </a:solidFill>
                  <a:latin typeface="Calibri" panose="020F0502020204030204" pitchFamily="34" charset="0"/>
                </a:rPr>
                <a:t>Excise Duty</a:t>
              </a:r>
              <a:endParaRPr lang="en-IN" sz="2000" b="1" dirty="0">
                <a:solidFill>
                  <a:srgbClr val="008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277396" y="804833"/>
            <a:ext cx="1600200" cy="1695513"/>
            <a:chOff x="4114801" y="1157117"/>
            <a:chExt cx="1600200" cy="1695513"/>
          </a:xfrm>
        </p:grpSpPr>
        <p:pic>
          <p:nvPicPr>
            <p:cNvPr id="58" name="Picture 20" descr="Image result for truck icon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43400" y="1157117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TextBox 58"/>
            <p:cNvSpPr txBox="1"/>
            <p:nvPr/>
          </p:nvSpPr>
          <p:spPr>
            <a:xfrm>
              <a:off x="4114801" y="2144744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8000"/>
                  </a:solidFill>
                  <a:latin typeface="Calibri" panose="020F0502020204030204" pitchFamily="34" charset="0"/>
                </a:rPr>
                <a:t>Entry Tax, Octroi, LBT</a:t>
              </a:r>
              <a:endParaRPr lang="en-IN" sz="2000" b="1" dirty="0">
                <a:solidFill>
                  <a:srgbClr val="008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613243" y="845882"/>
            <a:ext cx="2081997" cy="1437206"/>
            <a:chOff x="6019801" y="1243835"/>
            <a:chExt cx="2081997" cy="1437206"/>
          </a:xfrm>
        </p:grpSpPr>
        <p:grpSp>
          <p:nvGrpSpPr>
            <p:cNvPr id="19" name="Group 18"/>
            <p:cNvGrpSpPr/>
            <p:nvPr/>
          </p:nvGrpSpPr>
          <p:grpSpPr>
            <a:xfrm>
              <a:off x="6019801" y="1243835"/>
              <a:ext cx="1905000" cy="1437206"/>
              <a:chOff x="6019801" y="1243835"/>
              <a:chExt cx="1905000" cy="1437206"/>
            </a:xfrm>
          </p:grpSpPr>
          <p:sp>
            <p:nvSpPr>
              <p:cNvPr id="60" name="Freeform 59"/>
              <p:cNvSpPr/>
              <p:nvPr/>
            </p:nvSpPr>
            <p:spPr>
              <a:xfrm>
                <a:off x="6019801" y="1243835"/>
                <a:ext cx="1905000" cy="1437206"/>
              </a:xfrm>
              <a:custGeom>
                <a:avLst/>
                <a:gdLst>
                  <a:gd name="connsiteX0" fmla="*/ 30956 w 1466850"/>
                  <a:gd name="connsiteY0" fmla="*/ 302419 h 1095375"/>
                  <a:gd name="connsiteX1" fmla="*/ 19050 w 1466850"/>
                  <a:gd name="connsiteY1" fmla="*/ 381000 h 1095375"/>
                  <a:gd name="connsiteX2" fmla="*/ 19050 w 1466850"/>
                  <a:gd name="connsiteY2" fmla="*/ 397669 h 1095375"/>
                  <a:gd name="connsiteX3" fmla="*/ 0 w 1466850"/>
                  <a:gd name="connsiteY3" fmla="*/ 459581 h 1095375"/>
                  <a:gd name="connsiteX4" fmla="*/ 7144 w 1466850"/>
                  <a:gd name="connsiteY4" fmla="*/ 497681 h 1095375"/>
                  <a:gd name="connsiteX5" fmla="*/ 9525 w 1466850"/>
                  <a:gd name="connsiteY5" fmla="*/ 535781 h 1095375"/>
                  <a:gd name="connsiteX6" fmla="*/ 19050 w 1466850"/>
                  <a:gd name="connsiteY6" fmla="*/ 583406 h 1095375"/>
                  <a:gd name="connsiteX7" fmla="*/ 23812 w 1466850"/>
                  <a:gd name="connsiteY7" fmla="*/ 688181 h 1095375"/>
                  <a:gd name="connsiteX8" fmla="*/ 35719 w 1466850"/>
                  <a:gd name="connsiteY8" fmla="*/ 747712 h 1095375"/>
                  <a:gd name="connsiteX9" fmla="*/ 40481 w 1466850"/>
                  <a:gd name="connsiteY9" fmla="*/ 778669 h 1095375"/>
                  <a:gd name="connsiteX10" fmla="*/ 47625 w 1466850"/>
                  <a:gd name="connsiteY10" fmla="*/ 831056 h 1095375"/>
                  <a:gd name="connsiteX11" fmla="*/ 38100 w 1466850"/>
                  <a:gd name="connsiteY11" fmla="*/ 919162 h 1095375"/>
                  <a:gd name="connsiteX12" fmla="*/ 78581 w 1466850"/>
                  <a:gd name="connsiteY12" fmla="*/ 1028700 h 1095375"/>
                  <a:gd name="connsiteX13" fmla="*/ 71437 w 1466850"/>
                  <a:gd name="connsiteY13" fmla="*/ 1095375 h 1095375"/>
                  <a:gd name="connsiteX14" fmla="*/ 242887 w 1466850"/>
                  <a:gd name="connsiteY14" fmla="*/ 1092994 h 1095375"/>
                  <a:gd name="connsiteX15" fmla="*/ 238125 w 1466850"/>
                  <a:gd name="connsiteY15" fmla="*/ 1045369 h 1095375"/>
                  <a:gd name="connsiteX16" fmla="*/ 230981 w 1466850"/>
                  <a:gd name="connsiteY16" fmla="*/ 1035844 h 1095375"/>
                  <a:gd name="connsiteX17" fmla="*/ 252412 w 1466850"/>
                  <a:gd name="connsiteY17" fmla="*/ 1019175 h 1095375"/>
                  <a:gd name="connsiteX18" fmla="*/ 314325 w 1466850"/>
                  <a:gd name="connsiteY18" fmla="*/ 995362 h 1095375"/>
                  <a:gd name="connsiteX19" fmla="*/ 311944 w 1466850"/>
                  <a:gd name="connsiteY19" fmla="*/ 959644 h 1095375"/>
                  <a:gd name="connsiteX20" fmla="*/ 326231 w 1466850"/>
                  <a:gd name="connsiteY20" fmla="*/ 942975 h 1095375"/>
                  <a:gd name="connsiteX21" fmla="*/ 452437 w 1466850"/>
                  <a:gd name="connsiteY21" fmla="*/ 950119 h 1095375"/>
                  <a:gd name="connsiteX22" fmla="*/ 464344 w 1466850"/>
                  <a:gd name="connsiteY22" fmla="*/ 933450 h 1095375"/>
                  <a:gd name="connsiteX23" fmla="*/ 476250 w 1466850"/>
                  <a:gd name="connsiteY23" fmla="*/ 883444 h 1095375"/>
                  <a:gd name="connsiteX24" fmla="*/ 488156 w 1466850"/>
                  <a:gd name="connsiteY24" fmla="*/ 857250 h 1095375"/>
                  <a:gd name="connsiteX25" fmla="*/ 526256 w 1466850"/>
                  <a:gd name="connsiteY25" fmla="*/ 862012 h 1095375"/>
                  <a:gd name="connsiteX26" fmla="*/ 545306 w 1466850"/>
                  <a:gd name="connsiteY26" fmla="*/ 909637 h 1095375"/>
                  <a:gd name="connsiteX27" fmla="*/ 566737 w 1466850"/>
                  <a:gd name="connsiteY27" fmla="*/ 881062 h 1095375"/>
                  <a:gd name="connsiteX28" fmla="*/ 621506 w 1466850"/>
                  <a:gd name="connsiteY28" fmla="*/ 845344 h 1095375"/>
                  <a:gd name="connsiteX29" fmla="*/ 709612 w 1466850"/>
                  <a:gd name="connsiteY29" fmla="*/ 814387 h 1095375"/>
                  <a:gd name="connsiteX30" fmla="*/ 716756 w 1466850"/>
                  <a:gd name="connsiteY30" fmla="*/ 769144 h 1095375"/>
                  <a:gd name="connsiteX31" fmla="*/ 742950 w 1466850"/>
                  <a:gd name="connsiteY31" fmla="*/ 750094 h 1095375"/>
                  <a:gd name="connsiteX32" fmla="*/ 785812 w 1466850"/>
                  <a:gd name="connsiteY32" fmla="*/ 726281 h 1095375"/>
                  <a:gd name="connsiteX33" fmla="*/ 800100 w 1466850"/>
                  <a:gd name="connsiteY33" fmla="*/ 716756 h 1095375"/>
                  <a:gd name="connsiteX34" fmla="*/ 862012 w 1466850"/>
                  <a:gd name="connsiteY34" fmla="*/ 721519 h 1095375"/>
                  <a:gd name="connsiteX35" fmla="*/ 883444 w 1466850"/>
                  <a:gd name="connsiteY35" fmla="*/ 721519 h 1095375"/>
                  <a:gd name="connsiteX36" fmla="*/ 892969 w 1466850"/>
                  <a:gd name="connsiteY36" fmla="*/ 697706 h 1095375"/>
                  <a:gd name="connsiteX37" fmla="*/ 892969 w 1466850"/>
                  <a:gd name="connsiteY37" fmla="*/ 697706 h 1095375"/>
                  <a:gd name="connsiteX38" fmla="*/ 921544 w 1466850"/>
                  <a:gd name="connsiteY38" fmla="*/ 609600 h 1095375"/>
                  <a:gd name="connsiteX39" fmla="*/ 909637 w 1466850"/>
                  <a:gd name="connsiteY39" fmla="*/ 552450 h 1095375"/>
                  <a:gd name="connsiteX40" fmla="*/ 928687 w 1466850"/>
                  <a:gd name="connsiteY40" fmla="*/ 540544 h 1095375"/>
                  <a:gd name="connsiteX41" fmla="*/ 973931 w 1466850"/>
                  <a:gd name="connsiteY41" fmla="*/ 535781 h 1095375"/>
                  <a:gd name="connsiteX42" fmla="*/ 1014412 w 1466850"/>
                  <a:gd name="connsiteY42" fmla="*/ 447675 h 1095375"/>
                  <a:gd name="connsiteX43" fmla="*/ 1038225 w 1466850"/>
                  <a:gd name="connsiteY43" fmla="*/ 445294 h 1095375"/>
                  <a:gd name="connsiteX44" fmla="*/ 1073944 w 1466850"/>
                  <a:gd name="connsiteY44" fmla="*/ 476250 h 1095375"/>
                  <a:gd name="connsiteX45" fmla="*/ 1112044 w 1466850"/>
                  <a:gd name="connsiteY45" fmla="*/ 514350 h 1095375"/>
                  <a:gd name="connsiteX46" fmla="*/ 1171575 w 1466850"/>
                  <a:gd name="connsiteY46" fmla="*/ 540544 h 1095375"/>
                  <a:gd name="connsiteX47" fmla="*/ 1219200 w 1466850"/>
                  <a:gd name="connsiteY47" fmla="*/ 521494 h 1095375"/>
                  <a:gd name="connsiteX48" fmla="*/ 1245394 w 1466850"/>
                  <a:gd name="connsiteY48" fmla="*/ 502444 h 1095375"/>
                  <a:gd name="connsiteX49" fmla="*/ 1278731 w 1466850"/>
                  <a:gd name="connsiteY49" fmla="*/ 511969 h 1095375"/>
                  <a:gd name="connsiteX50" fmla="*/ 1295400 w 1466850"/>
                  <a:gd name="connsiteY50" fmla="*/ 531019 h 1095375"/>
                  <a:gd name="connsiteX51" fmla="*/ 1273969 w 1466850"/>
                  <a:gd name="connsiteY51" fmla="*/ 573881 h 1095375"/>
                  <a:gd name="connsiteX52" fmla="*/ 1271587 w 1466850"/>
                  <a:gd name="connsiteY52" fmla="*/ 602456 h 1095375"/>
                  <a:gd name="connsiteX53" fmla="*/ 1285875 w 1466850"/>
                  <a:gd name="connsiteY53" fmla="*/ 611981 h 1095375"/>
                  <a:gd name="connsiteX54" fmla="*/ 1300162 w 1466850"/>
                  <a:gd name="connsiteY54" fmla="*/ 628650 h 1095375"/>
                  <a:gd name="connsiteX55" fmla="*/ 1321594 w 1466850"/>
                  <a:gd name="connsiteY55" fmla="*/ 666750 h 1095375"/>
                  <a:gd name="connsiteX56" fmla="*/ 1347787 w 1466850"/>
                  <a:gd name="connsiteY56" fmla="*/ 681037 h 1095375"/>
                  <a:gd name="connsiteX57" fmla="*/ 1371600 w 1466850"/>
                  <a:gd name="connsiteY57" fmla="*/ 681037 h 1095375"/>
                  <a:gd name="connsiteX58" fmla="*/ 1376362 w 1466850"/>
                  <a:gd name="connsiteY58" fmla="*/ 628650 h 1095375"/>
                  <a:gd name="connsiteX59" fmla="*/ 1395412 w 1466850"/>
                  <a:gd name="connsiteY59" fmla="*/ 578644 h 1095375"/>
                  <a:gd name="connsiteX60" fmla="*/ 1426369 w 1466850"/>
                  <a:gd name="connsiteY60" fmla="*/ 571500 h 1095375"/>
                  <a:gd name="connsiteX61" fmla="*/ 1466850 w 1466850"/>
                  <a:gd name="connsiteY61" fmla="*/ 552450 h 1095375"/>
                  <a:gd name="connsiteX62" fmla="*/ 1443037 w 1466850"/>
                  <a:gd name="connsiteY62" fmla="*/ 509587 h 1095375"/>
                  <a:gd name="connsiteX63" fmla="*/ 1414462 w 1466850"/>
                  <a:gd name="connsiteY63" fmla="*/ 464344 h 1095375"/>
                  <a:gd name="connsiteX64" fmla="*/ 1388269 w 1466850"/>
                  <a:gd name="connsiteY64" fmla="*/ 438150 h 1095375"/>
                  <a:gd name="connsiteX65" fmla="*/ 1404937 w 1466850"/>
                  <a:gd name="connsiteY65" fmla="*/ 400050 h 1095375"/>
                  <a:gd name="connsiteX66" fmla="*/ 1404937 w 1466850"/>
                  <a:gd name="connsiteY66" fmla="*/ 383381 h 1095375"/>
                  <a:gd name="connsiteX67" fmla="*/ 1431131 w 1466850"/>
                  <a:gd name="connsiteY67" fmla="*/ 338137 h 1095375"/>
                  <a:gd name="connsiteX68" fmla="*/ 1419225 w 1466850"/>
                  <a:gd name="connsiteY68" fmla="*/ 264319 h 1095375"/>
                  <a:gd name="connsiteX69" fmla="*/ 1438275 w 1466850"/>
                  <a:gd name="connsiteY69" fmla="*/ 202406 h 1095375"/>
                  <a:gd name="connsiteX70" fmla="*/ 1435894 w 1466850"/>
                  <a:gd name="connsiteY70" fmla="*/ 173831 h 1095375"/>
                  <a:gd name="connsiteX71" fmla="*/ 1404937 w 1466850"/>
                  <a:gd name="connsiteY71" fmla="*/ 164306 h 1095375"/>
                  <a:gd name="connsiteX72" fmla="*/ 1364456 w 1466850"/>
                  <a:gd name="connsiteY72" fmla="*/ 154781 h 1095375"/>
                  <a:gd name="connsiteX73" fmla="*/ 1293019 w 1466850"/>
                  <a:gd name="connsiteY73" fmla="*/ 154781 h 1095375"/>
                  <a:gd name="connsiteX74" fmla="*/ 1233487 w 1466850"/>
                  <a:gd name="connsiteY74" fmla="*/ 121444 h 1095375"/>
                  <a:gd name="connsiteX75" fmla="*/ 1207294 w 1466850"/>
                  <a:gd name="connsiteY75" fmla="*/ 114300 h 1095375"/>
                  <a:gd name="connsiteX76" fmla="*/ 1188244 w 1466850"/>
                  <a:gd name="connsiteY76" fmla="*/ 126206 h 1095375"/>
                  <a:gd name="connsiteX77" fmla="*/ 1133475 w 1466850"/>
                  <a:gd name="connsiteY77" fmla="*/ 188119 h 1095375"/>
                  <a:gd name="connsiteX78" fmla="*/ 1116806 w 1466850"/>
                  <a:gd name="connsiteY78" fmla="*/ 188119 h 1095375"/>
                  <a:gd name="connsiteX79" fmla="*/ 1078706 w 1466850"/>
                  <a:gd name="connsiteY79" fmla="*/ 142875 h 1095375"/>
                  <a:gd name="connsiteX80" fmla="*/ 1054894 w 1466850"/>
                  <a:gd name="connsiteY80" fmla="*/ 138112 h 1095375"/>
                  <a:gd name="connsiteX81" fmla="*/ 997744 w 1466850"/>
                  <a:gd name="connsiteY81" fmla="*/ 157162 h 1095375"/>
                  <a:gd name="connsiteX82" fmla="*/ 973931 w 1466850"/>
                  <a:gd name="connsiteY82" fmla="*/ 178594 h 1095375"/>
                  <a:gd name="connsiteX83" fmla="*/ 928687 w 1466850"/>
                  <a:gd name="connsiteY83" fmla="*/ 173831 h 1095375"/>
                  <a:gd name="connsiteX84" fmla="*/ 878681 w 1466850"/>
                  <a:gd name="connsiteY84" fmla="*/ 164306 h 1095375"/>
                  <a:gd name="connsiteX85" fmla="*/ 864394 w 1466850"/>
                  <a:gd name="connsiteY85" fmla="*/ 83344 h 1095375"/>
                  <a:gd name="connsiteX86" fmla="*/ 845344 w 1466850"/>
                  <a:gd name="connsiteY86" fmla="*/ 69056 h 1095375"/>
                  <a:gd name="connsiteX87" fmla="*/ 747712 w 1466850"/>
                  <a:gd name="connsiteY87" fmla="*/ 119062 h 1095375"/>
                  <a:gd name="connsiteX88" fmla="*/ 721519 w 1466850"/>
                  <a:gd name="connsiteY88" fmla="*/ 140494 h 1095375"/>
                  <a:gd name="connsiteX89" fmla="*/ 709612 w 1466850"/>
                  <a:gd name="connsiteY89" fmla="*/ 190500 h 1095375"/>
                  <a:gd name="connsiteX90" fmla="*/ 707231 w 1466850"/>
                  <a:gd name="connsiteY90" fmla="*/ 195262 h 1095375"/>
                  <a:gd name="connsiteX91" fmla="*/ 654844 w 1466850"/>
                  <a:gd name="connsiteY91" fmla="*/ 190500 h 1095375"/>
                  <a:gd name="connsiteX92" fmla="*/ 633412 w 1466850"/>
                  <a:gd name="connsiteY92" fmla="*/ 180975 h 1095375"/>
                  <a:gd name="connsiteX93" fmla="*/ 614362 w 1466850"/>
                  <a:gd name="connsiteY93" fmla="*/ 142875 h 1095375"/>
                  <a:gd name="connsiteX94" fmla="*/ 590550 w 1466850"/>
                  <a:gd name="connsiteY94" fmla="*/ 130969 h 1095375"/>
                  <a:gd name="connsiteX95" fmla="*/ 540544 w 1466850"/>
                  <a:gd name="connsiteY95" fmla="*/ 161925 h 1095375"/>
                  <a:gd name="connsiteX96" fmla="*/ 507206 w 1466850"/>
                  <a:gd name="connsiteY96" fmla="*/ 154781 h 1095375"/>
                  <a:gd name="connsiteX97" fmla="*/ 495300 w 1466850"/>
                  <a:gd name="connsiteY97" fmla="*/ 123825 h 1095375"/>
                  <a:gd name="connsiteX98" fmla="*/ 490537 w 1466850"/>
                  <a:gd name="connsiteY98" fmla="*/ 114300 h 1095375"/>
                  <a:gd name="connsiteX99" fmla="*/ 431006 w 1466850"/>
                  <a:gd name="connsiteY99" fmla="*/ 97631 h 1095375"/>
                  <a:gd name="connsiteX100" fmla="*/ 442912 w 1466850"/>
                  <a:gd name="connsiteY100" fmla="*/ 33337 h 1095375"/>
                  <a:gd name="connsiteX101" fmla="*/ 423862 w 1466850"/>
                  <a:gd name="connsiteY101" fmla="*/ 19050 h 1095375"/>
                  <a:gd name="connsiteX102" fmla="*/ 335756 w 1466850"/>
                  <a:gd name="connsiteY102" fmla="*/ 0 h 1095375"/>
                  <a:gd name="connsiteX103" fmla="*/ 302419 w 1466850"/>
                  <a:gd name="connsiteY103" fmla="*/ 35719 h 1095375"/>
                  <a:gd name="connsiteX104" fmla="*/ 266700 w 1466850"/>
                  <a:gd name="connsiteY104" fmla="*/ 50006 h 1095375"/>
                  <a:gd name="connsiteX105" fmla="*/ 271462 w 1466850"/>
                  <a:gd name="connsiteY105" fmla="*/ 95250 h 1095375"/>
                  <a:gd name="connsiteX106" fmla="*/ 316706 w 1466850"/>
                  <a:gd name="connsiteY106" fmla="*/ 121444 h 1095375"/>
                  <a:gd name="connsiteX107" fmla="*/ 302419 w 1466850"/>
                  <a:gd name="connsiteY107" fmla="*/ 145256 h 1095375"/>
                  <a:gd name="connsiteX108" fmla="*/ 247650 w 1466850"/>
                  <a:gd name="connsiteY108" fmla="*/ 159544 h 1095375"/>
                  <a:gd name="connsiteX109" fmla="*/ 214312 w 1466850"/>
                  <a:gd name="connsiteY109" fmla="*/ 216694 h 1095375"/>
                  <a:gd name="connsiteX110" fmla="*/ 183356 w 1466850"/>
                  <a:gd name="connsiteY110" fmla="*/ 221456 h 1095375"/>
                  <a:gd name="connsiteX111" fmla="*/ 183356 w 1466850"/>
                  <a:gd name="connsiteY111" fmla="*/ 254794 h 1095375"/>
                  <a:gd name="connsiteX112" fmla="*/ 161925 w 1466850"/>
                  <a:gd name="connsiteY112" fmla="*/ 304800 h 1095375"/>
                  <a:gd name="connsiteX113" fmla="*/ 140494 w 1466850"/>
                  <a:gd name="connsiteY113" fmla="*/ 323850 h 1095375"/>
                  <a:gd name="connsiteX114" fmla="*/ 30956 w 1466850"/>
                  <a:gd name="connsiteY114" fmla="*/ 302419 h 1095375"/>
                  <a:gd name="connsiteX0" fmla="*/ 30956 w 1466850"/>
                  <a:gd name="connsiteY0" fmla="*/ 302419 h 1095375"/>
                  <a:gd name="connsiteX1" fmla="*/ 19050 w 1466850"/>
                  <a:gd name="connsiteY1" fmla="*/ 381000 h 1095375"/>
                  <a:gd name="connsiteX2" fmla="*/ 19050 w 1466850"/>
                  <a:gd name="connsiteY2" fmla="*/ 397669 h 1095375"/>
                  <a:gd name="connsiteX3" fmla="*/ 0 w 1466850"/>
                  <a:gd name="connsiteY3" fmla="*/ 459581 h 1095375"/>
                  <a:gd name="connsiteX4" fmla="*/ 7144 w 1466850"/>
                  <a:gd name="connsiteY4" fmla="*/ 497681 h 1095375"/>
                  <a:gd name="connsiteX5" fmla="*/ 9525 w 1466850"/>
                  <a:gd name="connsiteY5" fmla="*/ 535781 h 1095375"/>
                  <a:gd name="connsiteX6" fmla="*/ 19050 w 1466850"/>
                  <a:gd name="connsiteY6" fmla="*/ 583406 h 1095375"/>
                  <a:gd name="connsiteX7" fmla="*/ 23812 w 1466850"/>
                  <a:gd name="connsiteY7" fmla="*/ 688181 h 1095375"/>
                  <a:gd name="connsiteX8" fmla="*/ 35719 w 1466850"/>
                  <a:gd name="connsiteY8" fmla="*/ 747712 h 1095375"/>
                  <a:gd name="connsiteX9" fmla="*/ 40481 w 1466850"/>
                  <a:gd name="connsiteY9" fmla="*/ 778669 h 1095375"/>
                  <a:gd name="connsiteX10" fmla="*/ 47625 w 1466850"/>
                  <a:gd name="connsiteY10" fmla="*/ 831056 h 1095375"/>
                  <a:gd name="connsiteX11" fmla="*/ 38100 w 1466850"/>
                  <a:gd name="connsiteY11" fmla="*/ 919162 h 1095375"/>
                  <a:gd name="connsiteX12" fmla="*/ 78581 w 1466850"/>
                  <a:gd name="connsiteY12" fmla="*/ 1028700 h 1095375"/>
                  <a:gd name="connsiteX13" fmla="*/ 71437 w 1466850"/>
                  <a:gd name="connsiteY13" fmla="*/ 1095375 h 1095375"/>
                  <a:gd name="connsiteX14" fmla="*/ 242887 w 1466850"/>
                  <a:gd name="connsiteY14" fmla="*/ 1092994 h 1095375"/>
                  <a:gd name="connsiteX15" fmla="*/ 238125 w 1466850"/>
                  <a:gd name="connsiteY15" fmla="*/ 1045369 h 1095375"/>
                  <a:gd name="connsiteX16" fmla="*/ 230981 w 1466850"/>
                  <a:gd name="connsiteY16" fmla="*/ 1035844 h 1095375"/>
                  <a:gd name="connsiteX17" fmla="*/ 252412 w 1466850"/>
                  <a:gd name="connsiteY17" fmla="*/ 1019175 h 1095375"/>
                  <a:gd name="connsiteX18" fmla="*/ 314325 w 1466850"/>
                  <a:gd name="connsiteY18" fmla="*/ 995362 h 1095375"/>
                  <a:gd name="connsiteX19" fmla="*/ 311944 w 1466850"/>
                  <a:gd name="connsiteY19" fmla="*/ 959644 h 1095375"/>
                  <a:gd name="connsiteX20" fmla="*/ 326231 w 1466850"/>
                  <a:gd name="connsiteY20" fmla="*/ 942975 h 1095375"/>
                  <a:gd name="connsiteX21" fmla="*/ 452437 w 1466850"/>
                  <a:gd name="connsiteY21" fmla="*/ 950119 h 1095375"/>
                  <a:gd name="connsiteX22" fmla="*/ 464344 w 1466850"/>
                  <a:gd name="connsiteY22" fmla="*/ 933450 h 1095375"/>
                  <a:gd name="connsiteX23" fmla="*/ 476250 w 1466850"/>
                  <a:gd name="connsiteY23" fmla="*/ 883444 h 1095375"/>
                  <a:gd name="connsiteX24" fmla="*/ 488156 w 1466850"/>
                  <a:gd name="connsiteY24" fmla="*/ 857250 h 1095375"/>
                  <a:gd name="connsiteX25" fmla="*/ 526256 w 1466850"/>
                  <a:gd name="connsiteY25" fmla="*/ 862012 h 1095375"/>
                  <a:gd name="connsiteX26" fmla="*/ 545306 w 1466850"/>
                  <a:gd name="connsiteY26" fmla="*/ 909637 h 1095375"/>
                  <a:gd name="connsiteX27" fmla="*/ 566737 w 1466850"/>
                  <a:gd name="connsiteY27" fmla="*/ 881062 h 1095375"/>
                  <a:gd name="connsiteX28" fmla="*/ 621506 w 1466850"/>
                  <a:gd name="connsiteY28" fmla="*/ 845344 h 1095375"/>
                  <a:gd name="connsiteX29" fmla="*/ 709612 w 1466850"/>
                  <a:gd name="connsiteY29" fmla="*/ 814387 h 1095375"/>
                  <a:gd name="connsiteX30" fmla="*/ 716756 w 1466850"/>
                  <a:gd name="connsiteY30" fmla="*/ 769144 h 1095375"/>
                  <a:gd name="connsiteX31" fmla="*/ 742950 w 1466850"/>
                  <a:gd name="connsiteY31" fmla="*/ 750094 h 1095375"/>
                  <a:gd name="connsiteX32" fmla="*/ 785812 w 1466850"/>
                  <a:gd name="connsiteY32" fmla="*/ 726281 h 1095375"/>
                  <a:gd name="connsiteX33" fmla="*/ 800100 w 1466850"/>
                  <a:gd name="connsiteY33" fmla="*/ 716756 h 1095375"/>
                  <a:gd name="connsiteX34" fmla="*/ 862012 w 1466850"/>
                  <a:gd name="connsiteY34" fmla="*/ 721519 h 1095375"/>
                  <a:gd name="connsiteX35" fmla="*/ 883444 w 1466850"/>
                  <a:gd name="connsiteY35" fmla="*/ 721519 h 1095375"/>
                  <a:gd name="connsiteX36" fmla="*/ 892969 w 1466850"/>
                  <a:gd name="connsiteY36" fmla="*/ 697706 h 1095375"/>
                  <a:gd name="connsiteX37" fmla="*/ 892969 w 1466850"/>
                  <a:gd name="connsiteY37" fmla="*/ 697706 h 1095375"/>
                  <a:gd name="connsiteX38" fmla="*/ 921544 w 1466850"/>
                  <a:gd name="connsiteY38" fmla="*/ 609600 h 1095375"/>
                  <a:gd name="connsiteX39" fmla="*/ 909637 w 1466850"/>
                  <a:gd name="connsiteY39" fmla="*/ 552450 h 1095375"/>
                  <a:gd name="connsiteX40" fmla="*/ 928687 w 1466850"/>
                  <a:gd name="connsiteY40" fmla="*/ 540544 h 1095375"/>
                  <a:gd name="connsiteX41" fmla="*/ 973931 w 1466850"/>
                  <a:gd name="connsiteY41" fmla="*/ 535781 h 1095375"/>
                  <a:gd name="connsiteX42" fmla="*/ 1014412 w 1466850"/>
                  <a:gd name="connsiteY42" fmla="*/ 447675 h 1095375"/>
                  <a:gd name="connsiteX43" fmla="*/ 1038225 w 1466850"/>
                  <a:gd name="connsiteY43" fmla="*/ 445294 h 1095375"/>
                  <a:gd name="connsiteX44" fmla="*/ 1073944 w 1466850"/>
                  <a:gd name="connsiteY44" fmla="*/ 476250 h 1095375"/>
                  <a:gd name="connsiteX45" fmla="*/ 1112044 w 1466850"/>
                  <a:gd name="connsiteY45" fmla="*/ 514350 h 1095375"/>
                  <a:gd name="connsiteX46" fmla="*/ 1171575 w 1466850"/>
                  <a:gd name="connsiteY46" fmla="*/ 540544 h 1095375"/>
                  <a:gd name="connsiteX47" fmla="*/ 1219200 w 1466850"/>
                  <a:gd name="connsiteY47" fmla="*/ 521494 h 1095375"/>
                  <a:gd name="connsiteX48" fmla="*/ 1245394 w 1466850"/>
                  <a:gd name="connsiteY48" fmla="*/ 502444 h 1095375"/>
                  <a:gd name="connsiteX49" fmla="*/ 1278731 w 1466850"/>
                  <a:gd name="connsiteY49" fmla="*/ 511969 h 1095375"/>
                  <a:gd name="connsiteX50" fmla="*/ 1295400 w 1466850"/>
                  <a:gd name="connsiteY50" fmla="*/ 531019 h 1095375"/>
                  <a:gd name="connsiteX51" fmla="*/ 1273969 w 1466850"/>
                  <a:gd name="connsiteY51" fmla="*/ 573881 h 1095375"/>
                  <a:gd name="connsiteX52" fmla="*/ 1271587 w 1466850"/>
                  <a:gd name="connsiteY52" fmla="*/ 602456 h 1095375"/>
                  <a:gd name="connsiteX53" fmla="*/ 1285875 w 1466850"/>
                  <a:gd name="connsiteY53" fmla="*/ 611981 h 1095375"/>
                  <a:gd name="connsiteX54" fmla="*/ 1300162 w 1466850"/>
                  <a:gd name="connsiteY54" fmla="*/ 628650 h 1095375"/>
                  <a:gd name="connsiteX55" fmla="*/ 1321594 w 1466850"/>
                  <a:gd name="connsiteY55" fmla="*/ 666750 h 1095375"/>
                  <a:gd name="connsiteX56" fmla="*/ 1347787 w 1466850"/>
                  <a:gd name="connsiteY56" fmla="*/ 681037 h 1095375"/>
                  <a:gd name="connsiteX57" fmla="*/ 1371600 w 1466850"/>
                  <a:gd name="connsiteY57" fmla="*/ 681037 h 1095375"/>
                  <a:gd name="connsiteX58" fmla="*/ 1376362 w 1466850"/>
                  <a:gd name="connsiteY58" fmla="*/ 628650 h 1095375"/>
                  <a:gd name="connsiteX59" fmla="*/ 1395412 w 1466850"/>
                  <a:gd name="connsiteY59" fmla="*/ 578644 h 1095375"/>
                  <a:gd name="connsiteX60" fmla="*/ 1426369 w 1466850"/>
                  <a:gd name="connsiteY60" fmla="*/ 571500 h 1095375"/>
                  <a:gd name="connsiteX61" fmla="*/ 1466850 w 1466850"/>
                  <a:gd name="connsiteY61" fmla="*/ 552450 h 1095375"/>
                  <a:gd name="connsiteX62" fmla="*/ 1443037 w 1466850"/>
                  <a:gd name="connsiteY62" fmla="*/ 509587 h 1095375"/>
                  <a:gd name="connsiteX63" fmla="*/ 1414462 w 1466850"/>
                  <a:gd name="connsiteY63" fmla="*/ 464344 h 1095375"/>
                  <a:gd name="connsiteX64" fmla="*/ 1388269 w 1466850"/>
                  <a:gd name="connsiteY64" fmla="*/ 438150 h 1095375"/>
                  <a:gd name="connsiteX65" fmla="*/ 1404937 w 1466850"/>
                  <a:gd name="connsiteY65" fmla="*/ 400050 h 1095375"/>
                  <a:gd name="connsiteX66" fmla="*/ 1404937 w 1466850"/>
                  <a:gd name="connsiteY66" fmla="*/ 383381 h 1095375"/>
                  <a:gd name="connsiteX67" fmla="*/ 1431131 w 1466850"/>
                  <a:gd name="connsiteY67" fmla="*/ 338137 h 1095375"/>
                  <a:gd name="connsiteX68" fmla="*/ 1419225 w 1466850"/>
                  <a:gd name="connsiteY68" fmla="*/ 264319 h 1095375"/>
                  <a:gd name="connsiteX69" fmla="*/ 1438275 w 1466850"/>
                  <a:gd name="connsiteY69" fmla="*/ 202406 h 1095375"/>
                  <a:gd name="connsiteX70" fmla="*/ 1435894 w 1466850"/>
                  <a:gd name="connsiteY70" fmla="*/ 173831 h 1095375"/>
                  <a:gd name="connsiteX71" fmla="*/ 1404937 w 1466850"/>
                  <a:gd name="connsiteY71" fmla="*/ 164306 h 1095375"/>
                  <a:gd name="connsiteX72" fmla="*/ 1364456 w 1466850"/>
                  <a:gd name="connsiteY72" fmla="*/ 154781 h 1095375"/>
                  <a:gd name="connsiteX73" fmla="*/ 1293019 w 1466850"/>
                  <a:gd name="connsiteY73" fmla="*/ 154781 h 1095375"/>
                  <a:gd name="connsiteX74" fmla="*/ 1233487 w 1466850"/>
                  <a:gd name="connsiteY74" fmla="*/ 121444 h 1095375"/>
                  <a:gd name="connsiteX75" fmla="*/ 1207294 w 1466850"/>
                  <a:gd name="connsiteY75" fmla="*/ 114300 h 1095375"/>
                  <a:gd name="connsiteX76" fmla="*/ 1188244 w 1466850"/>
                  <a:gd name="connsiteY76" fmla="*/ 126206 h 1095375"/>
                  <a:gd name="connsiteX77" fmla="*/ 1133475 w 1466850"/>
                  <a:gd name="connsiteY77" fmla="*/ 188119 h 1095375"/>
                  <a:gd name="connsiteX78" fmla="*/ 1116806 w 1466850"/>
                  <a:gd name="connsiteY78" fmla="*/ 188119 h 1095375"/>
                  <a:gd name="connsiteX79" fmla="*/ 1078706 w 1466850"/>
                  <a:gd name="connsiteY79" fmla="*/ 142875 h 1095375"/>
                  <a:gd name="connsiteX80" fmla="*/ 1054894 w 1466850"/>
                  <a:gd name="connsiteY80" fmla="*/ 138112 h 1095375"/>
                  <a:gd name="connsiteX81" fmla="*/ 997744 w 1466850"/>
                  <a:gd name="connsiteY81" fmla="*/ 157162 h 1095375"/>
                  <a:gd name="connsiteX82" fmla="*/ 973931 w 1466850"/>
                  <a:gd name="connsiteY82" fmla="*/ 178594 h 1095375"/>
                  <a:gd name="connsiteX83" fmla="*/ 928687 w 1466850"/>
                  <a:gd name="connsiteY83" fmla="*/ 173831 h 1095375"/>
                  <a:gd name="connsiteX84" fmla="*/ 878681 w 1466850"/>
                  <a:gd name="connsiteY84" fmla="*/ 164306 h 1095375"/>
                  <a:gd name="connsiteX85" fmla="*/ 864394 w 1466850"/>
                  <a:gd name="connsiteY85" fmla="*/ 83344 h 1095375"/>
                  <a:gd name="connsiteX86" fmla="*/ 845344 w 1466850"/>
                  <a:gd name="connsiteY86" fmla="*/ 69056 h 1095375"/>
                  <a:gd name="connsiteX87" fmla="*/ 747712 w 1466850"/>
                  <a:gd name="connsiteY87" fmla="*/ 119062 h 1095375"/>
                  <a:gd name="connsiteX88" fmla="*/ 721519 w 1466850"/>
                  <a:gd name="connsiteY88" fmla="*/ 140494 h 1095375"/>
                  <a:gd name="connsiteX89" fmla="*/ 709612 w 1466850"/>
                  <a:gd name="connsiteY89" fmla="*/ 190500 h 1095375"/>
                  <a:gd name="connsiteX90" fmla="*/ 707231 w 1466850"/>
                  <a:gd name="connsiteY90" fmla="*/ 195262 h 1095375"/>
                  <a:gd name="connsiteX91" fmla="*/ 654844 w 1466850"/>
                  <a:gd name="connsiteY91" fmla="*/ 190500 h 1095375"/>
                  <a:gd name="connsiteX92" fmla="*/ 633412 w 1466850"/>
                  <a:gd name="connsiteY92" fmla="*/ 180975 h 1095375"/>
                  <a:gd name="connsiteX93" fmla="*/ 614362 w 1466850"/>
                  <a:gd name="connsiteY93" fmla="*/ 142875 h 1095375"/>
                  <a:gd name="connsiteX94" fmla="*/ 590550 w 1466850"/>
                  <a:gd name="connsiteY94" fmla="*/ 130969 h 1095375"/>
                  <a:gd name="connsiteX95" fmla="*/ 540544 w 1466850"/>
                  <a:gd name="connsiteY95" fmla="*/ 161925 h 1095375"/>
                  <a:gd name="connsiteX96" fmla="*/ 507206 w 1466850"/>
                  <a:gd name="connsiteY96" fmla="*/ 154781 h 1095375"/>
                  <a:gd name="connsiteX97" fmla="*/ 495300 w 1466850"/>
                  <a:gd name="connsiteY97" fmla="*/ 123825 h 1095375"/>
                  <a:gd name="connsiteX98" fmla="*/ 490537 w 1466850"/>
                  <a:gd name="connsiteY98" fmla="*/ 114300 h 1095375"/>
                  <a:gd name="connsiteX99" fmla="*/ 431006 w 1466850"/>
                  <a:gd name="connsiteY99" fmla="*/ 97631 h 1095375"/>
                  <a:gd name="connsiteX100" fmla="*/ 442912 w 1466850"/>
                  <a:gd name="connsiteY100" fmla="*/ 33337 h 1095375"/>
                  <a:gd name="connsiteX101" fmla="*/ 423862 w 1466850"/>
                  <a:gd name="connsiteY101" fmla="*/ 19050 h 1095375"/>
                  <a:gd name="connsiteX102" fmla="*/ 335756 w 1466850"/>
                  <a:gd name="connsiteY102" fmla="*/ 0 h 1095375"/>
                  <a:gd name="connsiteX103" fmla="*/ 302419 w 1466850"/>
                  <a:gd name="connsiteY103" fmla="*/ 35719 h 1095375"/>
                  <a:gd name="connsiteX104" fmla="*/ 266700 w 1466850"/>
                  <a:gd name="connsiteY104" fmla="*/ 50006 h 1095375"/>
                  <a:gd name="connsiteX105" fmla="*/ 271462 w 1466850"/>
                  <a:gd name="connsiteY105" fmla="*/ 95250 h 1095375"/>
                  <a:gd name="connsiteX106" fmla="*/ 316706 w 1466850"/>
                  <a:gd name="connsiteY106" fmla="*/ 121444 h 1095375"/>
                  <a:gd name="connsiteX107" fmla="*/ 302419 w 1466850"/>
                  <a:gd name="connsiteY107" fmla="*/ 145256 h 1095375"/>
                  <a:gd name="connsiteX108" fmla="*/ 247650 w 1466850"/>
                  <a:gd name="connsiteY108" fmla="*/ 159544 h 1095375"/>
                  <a:gd name="connsiteX109" fmla="*/ 214312 w 1466850"/>
                  <a:gd name="connsiteY109" fmla="*/ 216694 h 1095375"/>
                  <a:gd name="connsiteX110" fmla="*/ 183356 w 1466850"/>
                  <a:gd name="connsiteY110" fmla="*/ 221456 h 1095375"/>
                  <a:gd name="connsiteX111" fmla="*/ 183356 w 1466850"/>
                  <a:gd name="connsiteY111" fmla="*/ 254794 h 1095375"/>
                  <a:gd name="connsiteX112" fmla="*/ 161925 w 1466850"/>
                  <a:gd name="connsiteY112" fmla="*/ 304800 h 1095375"/>
                  <a:gd name="connsiteX113" fmla="*/ 140494 w 1466850"/>
                  <a:gd name="connsiteY113" fmla="*/ 323850 h 1095375"/>
                  <a:gd name="connsiteX114" fmla="*/ 83344 w 1466850"/>
                  <a:gd name="connsiteY114" fmla="*/ 311944 h 1095375"/>
                  <a:gd name="connsiteX115" fmla="*/ 30956 w 1466850"/>
                  <a:gd name="connsiteY115" fmla="*/ 302419 h 1095375"/>
                  <a:gd name="connsiteX0" fmla="*/ 30956 w 1466850"/>
                  <a:gd name="connsiteY0" fmla="*/ 302419 h 1095375"/>
                  <a:gd name="connsiteX1" fmla="*/ 19050 w 1466850"/>
                  <a:gd name="connsiteY1" fmla="*/ 381000 h 1095375"/>
                  <a:gd name="connsiteX2" fmla="*/ 19050 w 1466850"/>
                  <a:gd name="connsiteY2" fmla="*/ 397669 h 1095375"/>
                  <a:gd name="connsiteX3" fmla="*/ 0 w 1466850"/>
                  <a:gd name="connsiteY3" fmla="*/ 459581 h 1095375"/>
                  <a:gd name="connsiteX4" fmla="*/ 7144 w 1466850"/>
                  <a:gd name="connsiteY4" fmla="*/ 497681 h 1095375"/>
                  <a:gd name="connsiteX5" fmla="*/ 9525 w 1466850"/>
                  <a:gd name="connsiteY5" fmla="*/ 535781 h 1095375"/>
                  <a:gd name="connsiteX6" fmla="*/ 19050 w 1466850"/>
                  <a:gd name="connsiteY6" fmla="*/ 583406 h 1095375"/>
                  <a:gd name="connsiteX7" fmla="*/ 23812 w 1466850"/>
                  <a:gd name="connsiteY7" fmla="*/ 688181 h 1095375"/>
                  <a:gd name="connsiteX8" fmla="*/ 35719 w 1466850"/>
                  <a:gd name="connsiteY8" fmla="*/ 747712 h 1095375"/>
                  <a:gd name="connsiteX9" fmla="*/ 40481 w 1466850"/>
                  <a:gd name="connsiteY9" fmla="*/ 778669 h 1095375"/>
                  <a:gd name="connsiteX10" fmla="*/ 47625 w 1466850"/>
                  <a:gd name="connsiteY10" fmla="*/ 831056 h 1095375"/>
                  <a:gd name="connsiteX11" fmla="*/ 38100 w 1466850"/>
                  <a:gd name="connsiteY11" fmla="*/ 919162 h 1095375"/>
                  <a:gd name="connsiteX12" fmla="*/ 78581 w 1466850"/>
                  <a:gd name="connsiteY12" fmla="*/ 1028700 h 1095375"/>
                  <a:gd name="connsiteX13" fmla="*/ 71437 w 1466850"/>
                  <a:gd name="connsiteY13" fmla="*/ 1095375 h 1095375"/>
                  <a:gd name="connsiteX14" fmla="*/ 242887 w 1466850"/>
                  <a:gd name="connsiteY14" fmla="*/ 1092994 h 1095375"/>
                  <a:gd name="connsiteX15" fmla="*/ 238125 w 1466850"/>
                  <a:gd name="connsiteY15" fmla="*/ 1045369 h 1095375"/>
                  <a:gd name="connsiteX16" fmla="*/ 230981 w 1466850"/>
                  <a:gd name="connsiteY16" fmla="*/ 1035844 h 1095375"/>
                  <a:gd name="connsiteX17" fmla="*/ 252412 w 1466850"/>
                  <a:gd name="connsiteY17" fmla="*/ 1019175 h 1095375"/>
                  <a:gd name="connsiteX18" fmla="*/ 314325 w 1466850"/>
                  <a:gd name="connsiteY18" fmla="*/ 995362 h 1095375"/>
                  <a:gd name="connsiteX19" fmla="*/ 311944 w 1466850"/>
                  <a:gd name="connsiteY19" fmla="*/ 959644 h 1095375"/>
                  <a:gd name="connsiteX20" fmla="*/ 326231 w 1466850"/>
                  <a:gd name="connsiteY20" fmla="*/ 942975 h 1095375"/>
                  <a:gd name="connsiteX21" fmla="*/ 452437 w 1466850"/>
                  <a:gd name="connsiteY21" fmla="*/ 950119 h 1095375"/>
                  <a:gd name="connsiteX22" fmla="*/ 464344 w 1466850"/>
                  <a:gd name="connsiteY22" fmla="*/ 933450 h 1095375"/>
                  <a:gd name="connsiteX23" fmla="*/ 476250 w 1466850"/>
                  <a:gd name="connsiteY23" fmla="*/ 883444 h 1095375"/>
                  <a:gd name="connsiteX24" fmla="*/ 488156 w 1466850"/>
                  <a:gd name="connsiteY24" fmla="*/ 857250 h 1095375"/>
                  <a:gd name="connsiteX25" fmla="*/ 526256 w 1466850"/>
                  <a:gd name="connsiteY25" fmla="*/ 862012 h 1095375"/>
                  <a:gd name="connsiteX26" fmla="*/ 545306 w 1466850"/>
                  <a:gd name="connsiteY26" fmla="*/ 909637 h 1095375"/>
                  <a:gd name="connsiteX27" fmla="*/ 566737 w 1466850"/>
                  <a:gd name="connsiteY27" fmla="*/ 881062 h 1095375"/>
                  <a:gd name="connsiteX28" fmla="*/ 621506 w 1466850"/>
                  <a:gd name="connsiteY28" fmla="*/ 845344 h 1095375"/>
                  <a:gd name="connsiteX29" fmla="*/ 709612 w 1466850"/>
                  <a:gd name="connsiteY29" fmla="*/ 814387 h 1095375"/>
                  <a:gd name="connsiteX30" fmla="*/ 716756 w 1466850"/>
                  <a:gd name="connsiteY30" fmla="*/ 769144 h 1095375"/>
                  <a:gd name="connsiteX31" fmla="*/ 742950 w 1466850"/>
                  <a:gd name="connsiteY31" fmla="*/ 750094 h 1095375"/>
                  <a:gd name="connsiteX32" fmla="*/ 785812 w 1466850"/>
                  <a:gd name="connsiteY32" fmla="*/ 726281 h 1095375"/>
                  <a:gd name="connsiteX33" fmla="*/ 800100 w 1466850"/>
                  <a:gd name="connsiteY33" fmla="*/ 716756 h 1095375"/>
                  <a:gd name="connsiteX34" fmla="*/ 862012 w 1466850"/>
                  <a:gd name="connsiteY34" fmla="*/ 721519 h 1095375"/>
                  <a:gd name="connsiteX35" fmla="*/ 883444 w 1466850"/>
                  <a:gd name="connsiteY35" fmla="*/ 721519 h 1095375"/>
                  <a:gd name="connsiteX36" fmla="*/ 892969 w 1466850"/>
                  <a:gd name="connsiteY36" fmla="*/ 697706 h 1095375"/>
                  <a:gd name="connsiteX37" fmla="*/ 892969 w 1466850"/>
                  <a:gd name="connsiteY37" fmla="*/ 697706 h 1095375"/>
                  <a:gd name="connsiteX38" fmla="*/ 921544 w 1466850"/>
                  <a:gd name="connsiteY38" fmla="*/ 609600 h 1095375"/>
                  <a:gd name="connsiteX39" fmla="*/ 909637 w 1466850"/>
                  <a:gd name="connsiteY39" fmla="*/ 552450 h 1095375"/>
                  <a:gd name="connsiteX40" fmla="*/ 928687 w 1466850"/>
                  <a:gd name="connsiteY40" fmla="*/ 540544 h 1095375"/>
                  <a:gd name="connsiteX41" fmla="*/ 973931 w 1466850"/>
                  <a:gd name="connsiteY41" fmla="*/ 535781 h 1095375"/>
                  <a:gd name="connsiteX42" fmla="*/ 1014412 w 1466850"/>
                  <a:gd name="connsiteY42" fmla="*/ 447675 h 1095375"/>
                  <a:gd name="connsiteX43" fmla="*/ 1038225 w 1466850"/>
                  <a:gd name="connsiteY43" fmla="*/ 445294 h 1095375"/>
                  <a:gd name="connsiteX44" fmla="*/ 1073944 w 1466850"/>
                  <a:gd name="connsiteY44" fmla="*/ 476250 h 1095375"/>
                  <a:gd name="connsiteX45" fmla="*/ 1112044 w 1466850"/>
                  <a:gd name="connsiteY45" fmla="*/ 514350 h 1095375"/>
                  <a:gd name="connsiteX46" fmla="*/ 1171575 w 1466850"/>
                  <a:gd name="connsiteY46" fmla="*/ 540544 h 1095375"/>
                  <a:gd name="connsiteX47" fmla="*/ 1219200 w 1466850"/>
                  <a:gd name="connsiteY47" fmla="*/ 521494 h 1095375"/>
                  <a:gd name="connsiteX48" fmla="*/ 1245394 w 1466850"/>
                  <a:gd name="connsiteY48" fmla="*/ 502444 h 1095375"/>
                  <a:gd name="connsiteX49" fmla="*/ 1278731 w 1466850"/>
                  <a:gd name="connsiteY49" fmla="*/ 511969 h 1095375"/>
                  <a:gd name="connsiteX50" fmla="*/ 1295400 w 1466850"/>
                  <a:gd name="connsiteY50" fmla="*/ 531019 h 1095375"/>
                  <a:gd name="connsiteX51" fmla="*/ 1273969 w 1466850"/>
                  <a:gd name="connsiteY51" fmla="*/ 573881 h 1095375"/>
                  <a:gd name="connsiteX52" fmla="*/ 1271587 w 1466850"/>
                  <a:gd name="connsiteY52" fmla="*/ 602456 h 1095375"/>
                  <a:gd name="connsiteX53" fmla="*/ 1285875 w 1466850"/>
                  <a:gd name="connsiteY53" fmla="*/ 611981 h 1095375"/>
                  <a:gd name="connsiteX54" fmla="*/ 1300162 w 1466850"/>
                  <a:gd name="connsiteY54" fmla="*/ 628650 h 1095375"/>
                  <a:gd name="connsiteX55" fmla="*/ 1321594 w 1466850"/>
                  <a:gd name="connsiteY55" fmla="*/ 666750 h 1095375"/>
                  <a:gd name="connsiteX56" fmla="*/ 1347787 w 1466850"/>
                  <a:gd name="connsiteY56" fmla="*/ 681037 h 1095375"/>
                  <a:gd name="connsiteX57" fmla="*/ 1371600 w 1466850"/>
                  <a:gd name="connsiteY57" fmla="*/ 681037 h 1095375"/>
                  <a:gd name="connsiteX58" fmla="*/ 1376362 w 1466850"/>
                  <a:gd name="connsiteY58" fmla="*/ 628650 h 1095375"/>
                  <a:gd name="connsiteX59" fmla="*/ 1395412 w 1466850"/>
                  <a:gd name="connsiteY59" fmla="*/ 578644 h 1095375"/>
                  <a:gd name="connsiteX60" fmla="*/ 1426369 w 1466850"/>
                  <a:gd name="connsiteY60" fmla="*/ 571500 h 1095375"/>
                  <a:gd name="connsiteX61" fmla="*/ 1466850 w 1466850"/>
                  <a:gd name="connsiteY61" fmla="*/ 552450 h 1095375"/>
                  <a:gd name="connsiteX62" fmla="*/ 1443037 w 1466850"/>
                  <a:gd name="connsiteY62" fmla="*/ 509587 h 1095375"/>
                  <a:gd name="connsiteX63" fmla="*/ 1414462 w 1466850"/>
                  <a:gd name="connsiteY63" fmla="*/ 464344 h 1095375"/>
                  <a:gd name="connsiteX64" fmla="*/ 1388269 w 1466850"/>
                  <a:gd name="connsiteY64" fmla="*/ 438150 h 1095375"/>
                  <a:gd name="connsiteX65" fmla="*/ 1404937 w 1466850"/>
                  <a:gd name="connsiteY65" fmla="*/ 400050 h 1095375"/>
                  <a:gd name="connsiteX66" fmla="*/ 1404937 w 1466850"/>
                  <a:gd name="connsiteY66" fmla="*/ 383381 h 1095375"/>
                  <a:gd name="connsiteX67" fmla="*/ 1431131 w 1466850"/>
                  <a:gd name="connsiteY67" fmla="*/ 338137 h 1095375"/>
                  <a:gd name="connsiteX68" fmla="*/ 1419225 w 1466850"/>
                  <a:gd name="connsiteY68" fmla="*/ 264319 h 1095375"/>
                  <a:gd name="connsiteX69" fmla="*/ 1438275 w 1466850"/>
                  <a:gd name="connsiteY69" fmla="*/ 202406 h 1095375"/>
                  <a:gd name="connsiteX70" fmla="*/ 1435894 w 1466850"/>
                  <a:gd name="connsiteY70" fmla="*/ 173831 h 1095375"/>
                  <a:gd name="connsiteX71" fmla="*/ 1404937 w 1466850"/>
                  <a:gd name="connsiteY71" fmla="*/ 164306 h 1095375"/>
                  <a:gd name="connsiteX72" fmla="*/ 1364456 w 1466850"/>
                  <a:gd name="connsiteY72" fmla="*/ 154781 h 1095375"/>
                  <a:gd name="connsiteX73" fmla="*/ 1293019 w 1466850"/>
                  <a:gd name="connsiteY73" fmla="*/ 154781 h 1095375"/>
                  <a:gd name="connsiteX74" fmla="*/ 1233487 w 1466850"/>
                  <a:gd name="connsiteY74" fmla="*/ 121444 h 1095375"/>
                  <a:gd name="connsiteX75" fmla="*/ 1207294 w 1466850"/>
                  <a:gd name="connsiteY75" fmla="*/ 114300 h 1095375"/>
                  <a:gd name="connsiteX76" fmla="*/ 1188244 w 1466850"/>
                  <a:gd name="connsiteY76" fmla="*/ 126206 h 1095375"/>
                  <a:gd name="connsiteX77" fmla="*/ 1133475 w 1466850"/>
                  <a:gd name="connsiteY77" fmla="*/ 188119 h 1095375"/>
                  <a:gd name="connsiteX78" fmla="*/ 1116806 w 1466850"/>
                  <a:gd name="connsiteY78" fmla="*/ 188119 h 1095375"/>
                  <a:gd name="connsiteX79" fmla="*/ 1078706 w 1466850"/>
                  <a:gd name="connsiteY79" fmla="*/ 142875 h 1095375"/>
                  <a:gd name="connsiteX80" fmla="*/ 1054894 w 1466850"/>
                  <a:gd name="connsiteY80" fmla="*/ 138112 h 1095375"/>
                  <a:gd name="connsiteX81" fmla="*/ 997744 w 1466850"/>
                  <a:gd name="connsiteY81" fmla="*/ 157162 h 1095375"/>
                  <a:gd name="connsiteX82" fmla="*/ 973931 w 1466850"/>
                  <a:gd name="connsiteY82" fmla="*/ 178594 h 1095375"/>
                  <a:gd name="connsiteX83" fmla="*/ 928687 w 1466850"/>
                  <a:gd name="connsiteY83" fmla="*/ 173831 h 1095375"/>
                  <a:gd name="connsiteX84" fmla="*/ 878681 w 1466850"/>
                  <a:gd name="connsiteY84" fmla="*/ 164306 h 1095375"/>
                  <a:gd name="connsiteX85" fmla="*/ 864394 w 1466850"/>
                  <a:gd name="connsiteY85" fmla="*/ 83344 h 1095375"/>
                  <a:gd name="connsiteX86" fmla="*/ 845344 w 1466850"/>
                  <a:gd name="connsiteY86" fmla="*/ 69056 h 1095375"/>
                  <a:gd name="connsiteX87" fmla="*/ 747712 w 1466850"/>
                  <a:gd name="connsiteY87" fmla="*/ 119062 h 1095375"/>
                  <a:gd name="connsiteX88" fmla="*/ 721519 w 1466850"/>
                  <a:gd name="connsiteY88" fmla="*/ 140494 h 1095375"/>
                  <a:gd name="connsiteX89" fmla="*/ 709612 w 1466850"/>
                  <a:gd name="connsiteY89" fmla="*/ 190500 h 1095375"/>
                  <a:gd name="connsiteX90" fmla="*/ 707231 w 1466850"/>
                  <a:gd name="connsiteY90" fmla="*/ 195262 h 1095375"/>
                  <a:gd name="connsiteX91" fmla="*/ 654844 w 1466850"/>
                  <a:gd name="connsiteY91" fmla="*/ 190500 h 1095375"/>
                  <a:gd name="connsiteX92" fmla="*/ 633412 w 1466850"/>
                  <a:gd name="connsiteY92" fmla="*/ 180975 h 1095375"/>
                  <a:gd name="connsiteX93" fmla="*/ 614362 w 1466850"/>
                  <a:gd name="connsiteY93" fmla="*/ 142875 h 1095375"/>
                  <a:gd name="connsiteX94" fmla="*/ 590550 w 1466850"/>
                  <a:gd name="connsiteY94" fmla="*/ 130969 h 1095375"/>
                  <a:gd name="connsiteX95" fmla="*/ 540544 w 1466850"/>
                  <a:gd name="connsiteY95" fmla="*/ 161925 h 1095375"/>
                  <a:gd name="connsiteX96" fmla="*/ 507206 w 1466850"/>
                  <a:gd name="connsiteY96" fmla="*/ 154781 h 1095375"/>
                  <a:gd name="connsiteX97" fmla="*/ 495300 w 1466850"/>
                  <a:gd name="connsiteY97" fmla="*/ 123825 h 1095375"/>
                  <a:gd name="connsiteX98" fmla="*/ 490537 w 1466850"/>
                  <a:gd name="connsiteY98" fmla="*/ 114300 h 1095375"/>
                  <a:gd name="connsiteX99" fmla="*/ 431006 w 1466850"/>
                  <a:gd name="connsiteY99" fmla="*/ 97631 h 1095375"/>
                  <a:gd name="connsiteX100" fmla="*/ 442912 w 1466850"/>
                  <a:gd name="connsiteY100" fmla="*/ 33337 h 1095375"/>
                  <a:gd name="connsiteX101" fmla="*/ 423862 w 1466850"/>
                  <a:gd name="connsiteY101" fmla="*/ 19050 h 1095375"/>
                  <a:gd name="connsiteX102" fmla="*/ 335756 w 1466850"/>
                  <a:gd name="connsiteY102" fmla="*/ 0 h 1095375"/>
                  <a:gd name="connsiteX103" fmla="*/ 302419 w 1466850"/>
                  <a:gd name="connsiteY103" fmla="*/ 35719 h 1095375"/>
                  <a:gd name="connsiteX104" fmla="*/ 266700 w 1466850"/>
                  <a:gd name="connsiteY104" fmla="*/ 50006 h 1095375"/>
                  <a:gd name="connsiteX105" fmla="*/ 271462 w 1466850"/>
                  <a:gd name="connsiteY105" fmla="*/ 95250 h 1095375"/>
                  <a:gd name="connsiteX106" fmla="*/ 316706 w 1466850"/>
                  <a:gd name="connsiteY106" fmla="*/ 121444 h 1095375"/>
                  <a:gd name="connsiteX107" fmla="*/ 302419 w 1466850"/>
                  <a:gd name="connsiteY107" fmla="*/ 145256 h 1095375"/>
                  <a:gd name="connsiteX108" fmla="*/ 247650 w 1466850"/>
                  <a:gd name="connsiteY108" fmla="*/ 159544 h 1095375"/>
                  <a:gd name="connsiteX109" fmla="*/ 214312 w 1466850"/>
                  <a:gd name="connsiteY109" fmla="*/ 216694 h 1095375"/>
                  <a:gd name="connsiteX110" fmla="*/ 183356 w 1466850"/>
                  <a:gd name="connsiteY110" fmla="*/ 221456 h 1095375"/>
                  <a:gd name="connsiteX111" fmla="*/ 183356 w 1466850"/>
                  <a:gd name="connsiteY111" fmla="*/ 254794 h 1095375"/>
                  <a:gd name="connsiteX112" fmla="*/ 161925 w 1466850"/>
                  <a:gd name="connsiteY112" fmla="*/ 304800 h 1095375"/>
                  <a:gd name="connsiteX113" fmla="*/ 140494 w 1466850"/>
                  <a:gd name="connsiteY113" fmla="*/ 323850 h 1095375"/>
                  <a:gd name="connsiteX114" fmla="*/ 78581 w 1466850"/>
                  <a:gd name="connsiteY114" fmla="*/ 326232 h 1095375"/>
                  <a:gd name="connsiteX115" fmla="*/ 30956 w 1466850"/>
                  <a:gd name="connsiteY115" fmla="*/ 302419 h 1095375"/>
                  <a:gd name="connsiteX0" fmla="*/ 30956 w 1466850"/>
                  <a:gd name="connsiteY0" fmla="*/ 316706 h 1095375"/>
                  <a:gd name="connsiteX1" fmla="*/ 19050 w 1466850"/>
                  <a:gd name="connsiteY1" fmla="*/ 381000 h 1095375"/>
                  <a:gd name="connsiteX2" fmla="*/ 19050 w 1466850"/>
                  <a:gd name="connsiteY2" fmla="*/ 397669 h 1095375"/>
                  <a:gd name="connsiteX3" fmla="*/ 0 w 1466850"/>
                  <a:gd name="connsiteY3" fmla="*/ 459581 h 1095375"/>
                  <a:gd name="connsiteX4" fmla="*/ 7144 w 1466850"/>
                  <a:gd name="connsiteY4" fmla="*/ 497681 h 1095375"/>
                  <a:gd name="connsiteX5" fmla="*/ 9525 w 1466850"/>
                  <a:gd name="connsiteY5" fmla="*/ 535781 h 1095375"/>
                  <a:gd name="connsiteX6" fmla="*/ 19050 w 1466850"/>
                  <a:gd name="connsiteY6" fmla="*/ 583406 h 1095375"/>
                  <a:gd name="connsiteX7" fmla="*/ 23812 w 1466850"/>
                  <a:gd name="connsiteY7" fmla="*/ 688181 h 1095375"/>
                  <a:gd name="connsiteX8" fmla="*/ 35719 w 1466850"/>
                  <a:gd name="connsiteY8" fmla="*/ 747712 h 1095375"/>
                  <a:gd name="connsiteX9" fmla="*/ 40481 w 1466850"/>
                  <a:gd name="connsiteY9" fmla="*/ 778669 h 1095375"/>
                  <a:gd name="connsiteX10" fmla="*/ 47625 w 1466850"/>
                  <a:gd name="connsiteY10" fmla="*/ 831056 h 1095375"/>
                  <a:gd name="connsiteX11" fmla="*/ 38100 w 1466850"/>
                  <a:gd name="connsiteY11" fmla="*/ 919162 h 1095375"/>
                  <a:gd name="connsiteX12" fmla="*/ 78581 w 1466850"/>
                  <a:gd name="connsiteY12" fmla="*/ 1028700 h 1095375"/>
                  <a:gd name="connsiteX13" fmla="*/ 71437 w 1466850"/>
                  <a:gd name="connsiteY13" fmla="*/ 1095375 h 1095375"/>
                  <a:gd name="connsiteX14" fmla="*/ 242887 w 1466850"/>
                  <a:gd name="connsiteY14" fmla="*/ 1092994 h 1095375"/>
                  <a:gd name="connsiteX15" fmla="*/ 238125 w 1466850"/>
                  <a:gd name="connsiteY15" fmla="*/ 1045369 h 1095375"/>
                  <a:gd name="connsiteX16" fmla="*/ 230981 w 1466850"/>
                  <a:gd name="connsiteY16" fmla="*/ 1035844 h 1095375"/>
                  <a:gd name="connsiteX17" fmla="*/ 252412 w 1466850"/>
                  <a:gd name="connsiteY17" fmla="*/ 1019175 h 1095375"/>
                  <a:gd name="connsiteX18" fmla="*/ 314325 w 1466850"/>
                  <a:gd name="connsiteY18" fmla="*/ 995362 h 1095375"/>
                  <a:gd name="connsiteX19" fmla="*/ 311944 w 1466850"/>
                  <a:gd name="connsiteY19" fmla="*/ 959644 h 1095375"/>
                  <a:gd name="connsiteX20" fmla="*/ 326231 w 1466850"/>
                  <a:gd name="connsiteY20" fmla="*/ 942975 h 1095375"/>
                  <a:gd name="connsiteX21" fmla="*/ 452437 w 1466850"/>
                  <a:gd name="connsiteY21" fmla="*/ 950119 h 1095375"/>
                  <a:gd name="connsiteX22" fmla="*/ 464344 w 1466850"/>
                  <a:gd name="connsiteY22" fmla="*/ 933450 h 1095375"/>
                  <a:gd name="connsiteX23" fmla="*/ 476250 w 1466850"/>
                  <a:gd name="connsiteY23" fmla="*/ 883444 h 1095375"/>
                  <a:gd name="connsiteX24" fmla="*/ 488156 w 1466850"/>
                  <a:gd name="connsiteY24" fmla="*/ 857250 h 1095375"/>
                  <a:gd name="connsiteX25" fmla="*/ 526256 w 1466850"/>
                  <a:gd name="connsiteY25" fmla="*/ 862012 h 1095375"/>
                  <a:gd name="connsiteX26" fmla="*/ 545306 w 1466850"/>
                  <a:gd name="connsiteY26" fmla="*/ 909637 h 1095375"/>
                  <a:gd name="connsiteX27" fmla="*/ 566737 w 1466850"/>
                  <a:gd name="connsiteY27" fmla="*/ 881062 h 1095375"/>
                  <a:gd name="connsiteX28" fmla="*/ 621506 w 1466850"/>
                  <a:gd name="connsiteY28" fmla="*/ 845344 h 1095375"/>
                  <a:gd name="connsiteX29" fmla="*/ 709612 w 1466850"/>
                  <a:gd name="connsiteY29" fmla="*/ 814387 h 1095375"/>
                  <a:gd name="connsiteX30" fmla="*/ 716756 w 1466850"/>
                  <a:gd name="connsiteY30" fmla="*/ 769144 h 1095375"/>
                  <a:gd name="connsiteX31" fmla="*/ 742950 w 1466850"/>
                  <a:gd name="connsiteY31" fmla="*/ 750094 h 1095375"/>
                  <a:gd name="connsiteX32" fmla="*/ 785812 w 1466850"/>
                  <a:gd name="connsiteY32" fmla="*/ 726281 h 1095375"/>
                  <a:gd name="connsiteX33" fmla="*/ 800100 w 1466850"/>
                  <a:gd name="connsiteY33" fmla="*/ 716756 h 1095375"/>
                  <a:gd name="connsiteX34" fmla="*/ 862012 w 1466850"/>
                  <a:gd name="connsiteY34" fmla="*/ 721519 h 1095375"/>
                  <a:gd name="connsiteX35" fmla="*/ 883444 w 1466850"/>
                  <a:gd name="connsiteY35" fmla="*/ 721519 h 1095375"/>
                  <a:gd name="connsiteX36" fmla="*/ 892969 w 1466850"/>
                  <a:gd name="connsiteY36" fmla="*/ 697706 h 1095375"/>
                  <a:gd name="connsiteX37" fmla="*/ 892969 w 1466850"/>
                  <a:gd name="connsiteY37" fmla="*/ 697706 h 1095375"/>
                  <a:gd name="connsiteX38" fmla="*/ 921544 w 1466850"/>
                  <a:gd name="connsiteY38" fmla="*/ 609600 h 1095375"/>
                  <a:gd name="connsiteX39" fmla="*/ 909637 w 1466850"/>
                  <a:gd name="connsiteY39" fmla="*/ 552450 h 1095375"/>
                  <a:gd name="connsiteX40" fmla="*/ 928687 w 1466850"/>
                  <a:gd name="connsiteY40" fmla="*/ 540544 h 1095375"/>
                  <a:gd name="connsiteX41" fmla="*/ 973931 w 1466850"/>
                  <a:gd name="connsiteY41" fmla="*/ 535781 h 1095375"/>
                  <a:gd name="connsiteX42" fmla="*/ 1014412 w 1466850"/>
                  <a:gd name="connsiteY42" fmla="*/ 447675 h 1095375"/>
                  <a:gd name="connsiteX43" fmla="*/ 1038225 w 1466850"/>
                  <a:gd name="connsiteY43" fmla="*/ 445294 h 1095375"/>
                  <a:gd name="connsiteX44" fmla="*/ 1073944 w 1466850"/>
                  <a:gd name="connsiteY44" fmla="*/ 476250 h 1095375"/>
                  <a:gd name="connsiteX45" fmla="*/ 1112044 w 1466850"/>
                  <a:gd name="connsiteY45" fmla="*/ 514350 h 1095375"/>
                  <a:gd name="connsiteX46" fmla="*/ 1171575 w 1466850"/>
                  <a:gd name="connsiteY46" fmla="*/ 540544 h 1095375"/>
                  <a:gd name="connsiteX47" fmla="*/ 1219200 w 1466850"/>
                  <a:gd name="connsiteY47" fmla="*/ 521494 h 1095375"/>
                  <a:gd name="connsiteX48" fmla="*/ 1245394 w 1466850"/>
                  <a:gd name="connsiteY48" fmla="*/ 502444 h 1095375"/>
                  <a:gd name="connsiteX49" fmla="*/ 1278731 w 1466850"/>
                  <a:gd name="connsiteY49" fmla="*/ 511969 h 1095375"/>
                  <a:gd name="connsiteX50" fmla="*/ 1295400 w 1466850"/>
                  <a:gd name="connsiteY50" fmla="*/ 531019 h 1095375"/>
                  <a:gd name="connsiteX51" fmla="*/ 1273969 w 1466850"/>
                  <a:gd name="connsiteY51" fmla="*/ 573881 h 1095375"/>
                  <a:gd name="connsiteX52" fmla="*/ 1271587 w 1466850"/>
                  <a:gd name="connsiteY52" fmla="*/ 602456 h 1095375"/>
                  <a:gd name="connsiteX53" fmla="*/ 1285875 w 1466850"/>
                  <a:gd name="connsiteY53" fmla="*/ 611981 h 1095375"/>
                  <a:gd name="connsiteX54" fmla="*/ 1300162 w 1466850"/>
                  <a:gd name="connsiteY54" fmla="*/ 628650 h 1095375"/>
                  <a:gd name="connsiteX55" fmla="*/ 1321594 w 1466850"/>
                  <a:gd name="connsiteY55" fmla="*/ 666750 h 1095375"/>
                  <a:gd name="connsiteX56" fmla="*/ 1347787 w 1466850"/>
                  <a:gd name="connsiteY56" fmla="*/ 681037 h 1095375"/>
                  <a:gd name="connsiteX57" fmla="*/ 1371600 w 1466850"/>
                  <a:gd name="connsiteY57" fmla="*/ 681037 h 1095375"/>
                  <a:gd name="connsiteX58" fmla="*/ 1376362 w 1466850"/>
                  <a:gd name="connsiteY58" fmla="*/ 628650 h 1095375"/>
                  <a:gd name="connsiteX59" fmla="*/ 1395412 w 1466850"/>
                  <a:gd name="connsiteY59" fmla="*/ 578644 h 1095375"/>
                  <a:gd name="connsiteX60" fmla="*/ 1426369 w 1466850"/>
                  <a:gd name="connsiteY60" fmla="*/ 571500 h 1095375"/>
                  <a:gd name="connsiteX61" fmla="*/ 1466850 w 1466850"/>
                  <a:gd name="connsiteY61" fmla="*/ 552450 h 1095375"/>
                  <a:gd name="connsiteX62" fmla="*/ 1443037 w 1466850"/>
                  <a:gd name="connsiteY62" fmla="*/ 509587 h 1095375"/>
                  <a:gd name="connsiteX63" fmla="*/ 1414462 w 1466850"/>
                  <a:gd name="connsiteY63" fmla="*/ 464344 h 1095375"/>
                  <a:gd name="connsiteX64" fmla="*/ 1388269 w 1466850"/>
                  <a:gd name="connsiteY64" fmla="*/ 438150 h 1095375"/>
                  <a:gd name="connsiteX65" fmla="*/ 1404937 w 1466850"/>
                  <a:gd name="connsiteY65" fmla="*/ 400050 h 1095375"/>
                  <a:gd name="connsiteX66" fmla="*/ 1404937 w 1466850"/>
                  <a:gd name="connsiteY66" fmla="*/ 383381 h 1095375"/>
                  <a:gd name="connsiteX67" fmla="*/ 1431131 w 1466850"/>
                  <a:gd name="connsiteY67" fmla="*/ 338137 h 1095375"/>
                  <a:gd name="connsiteX68" fmla="*/ 1419225 w 1466850"/>
                  <a:gd name="connsiteY68" fmla="*/ 264319 h 1095375"/>
                  <a:gd name="connsiteX69" fmla="*/ 1438275 w 1466850"/>
                  <a:gd name="connsiteY69" fmla="*/ 202406 h 1095375"/>
                  <a:gd name="connsiteX70" fmla="*/ 1435894 w 1466850"/>
                  <a:gd name="connsiteY70" fmla="*/ 173831 h 1095375"/>
                  <a:gd name="connsiteX71" fmla="*/ 1404937 w 1466850"/>
                  <a:gd name="connsiteY71" fmla="*/ 164306 h 1095375"/>
                  <a:gd name="connsiteX72" fmla="*/ 1364456 w 1466850"/>
                  <a:gd name="connsiteY72" fmla="*/ 154781 h 1095375"/>
                  <a:gd name="connsiteX73" fmla="*/ 1293019 w 1466850"/>
                  <a:gd name="connsiteY73" fmla="*/ 154781 h 1095375"/>
                  <a:gd name="connsiteX74" fmla="*/ 1233487 w 1466850"/>
                  <a:gd name="connsiteY74" fmla="*/ 121444 h 1095375"/>
                  <a:gd name="connsiteX75" fmla="*/ 1207294 w 1466850"/>
                  <a:gd name="connsiteY75" fmla="*/ 114300 h 1095375"/>
                  <a:gd name="connsiteX76" fmla="*/ 1188244 w 1466850"/>
                  <a:gd name="connsiteY76" fmla="*/ 126206 h 1095375"/>
                  <a:gd name="connsiteX77" fmla="*/ 1133475 w 1466850"/>
                  <a:gd name="connsiteY77" fmla="*/ 188119 h 1095375"/>
                  <a:gd name="connsiteX78" fmla="*/ 1116806 w 1466850"/>
                  <a:gd name="connsiteY78" fmla="*/ 188119 h 1095375"/>
                  <a:gd name="connsiteX79" fmla="*/ 1078706 w 1466850"/>
                  <a:gd name="connsiteY79" fmla="*/ 142875 h 1095375"/>
                  <a:gd name="connsiteX80" fmla="*/ 1054894 w 1466850"/>
                  <a:gd name="connsiteY80" fmla="*/ 138112 h 1095375"/>
                  <a:gd name="connsiteX81" fmla="*/ 997744 w 1466850"/>
                  <a:gd name="connsiteY81" fmla="*/ 157162 h 1095375"/>
                  <a:gd name="connsiteX82" fmla="*/ 973931 w 1466850"/>
                  <a:gd name="connsiteY82" fmla="*/ 178594 h 1095375"/>
                  <a:gd name="connsiteX83" fmla="*/ 928687 w 1466850"/>
                  <a:gd name="connsiteY83" fmla="*/ 173831 h 1095375"/>
                  <a:gd name="connsiteX84" fmla="*/ 878681 w 1466850"/>
                  <a:gd name="connsiteY84" fmla="*/ 164306 h 1095375"/>
                  <a:gd name="connsiteX85" fmla="*/ 864394 w 1466850"/>
                  <a:gd name="connsiteY85" fmla="*/ 83344 h 1095375"/>
                  <a:gd name="connsiteX86" fmla="*/ 845344 w 1466850"/>
                  <a:gd name="connsiteY86" fmla="*/ 69056 h 1095375"/>
                  <a:gd name="connsiteX87" fmla="*/ 747712 w 1466850"/>
                  <a:gd name="connsiteY87" fmla="*/ 119062 h 1095375"/>
                  <a:gd name="connsiteX88" fmla="*/ 721519 w 1466850"/>
                  <a:gd name="connsiteY88" fmla="*/ 140494 h 1095375"/>
                  <a:gd name="connsiteX89" fmla="*/ 709612 w 1466850"/>
                  <a:gd name="connsiteY89" fmla="*/ 190500 h 1095375"/>
                  <a:gd name="connsiteX90" fmla="*/ 707231 w 1466850"/>
                  <a:gd name="connsiteY90" fmla="*/ 195262 h 1095375"/>
                  <a:gd name="connsiteX91" fmla="*/ 654844 w 1466850"/>
                  <a:gd name="connsiteY91" fmla="*/ 190500 h 1095375"/>
                  <a:gd name="connsiteX92" fmla="*/ 633412 w 1466850"/>
                  <a:gd name="connsiteY92" fmla="*/ 180975 h 1095375"/>
                  <a:gd name="connsiteX93" fmla="*/ 614362 w 1466850"/>
                  <a:gd name="connsiteY93" fmla="*/ 142875 h 1095375"/>
                  <a:gd name="connsiteX94" fmla="*/ 590550 w 1466850"/>
                  <a:gd name="connsiteY94" fmla="*/ 130969 h 1095375"/>
                  <a:gd name="connsiteX95" fmla="*/ 540544 w 1466850"/>
                  <a:gd name="connsiteY95" fmla="*/ 161925 h 1095375"/>
                  <a:gd name="connsiteX96" fmla="*/ 507206 w 1466850"/>
                  <a:gd name="connsiteY96" fmla="*/ 154781 h 1095375"/>
                  <a:gd name="connsiteX97" fmla="*/ 495300 w 1466850"/>
                  <a:gd name="connsiteY97" fmla="*/ 123825 h 1095375"/>
                  <a:gd name="connsiteX98" fmla="*/ 490537 w 1466850"/>
                  <a:gd name="connsiteY98" fmla="*/ 114300 h 1095375"/>
                  <a:gd name="connsiteX99" fmla="*/ 431006 w 1466850"/>
                  <a:gd name="connsiteY99" fmla="*/ 97631 h 1095375"/>
                  <a:gd name="connsiteX100" fmla="*/ 442912 w 1466850"/>
                  <a:gd name="connsiteY100" fmla="*/ 33337 h 1095375"/>
                  <a:gd name="connsiteX101" fmla="*/ 423862 w 1466850"/>
                  <a:gd name="connsiteY101" fmla="*/ 19050 h 1095375"/>
                  <a:gd name="connsiteX102" fmla="*/ 335756 w 1466850"/>
                  <a:gd name="connsiteY102" fmla="*/ 0 h 1095375"/>
                  <a:gd name="connsiteX103" fmla="*/ 302419 w 1466850"/>
                  <a:gd name="connsiteY103" fmla="*/ 35719 h 1095375"/>
                  <a:gd name="connsiteX104" fmla="*/ 266700 w 1466850"/>
                  <a:gd name="connsiteY104" fmla="*/ 50006 h 1095375"/>
                  <a:gd name="connsiteX105" fmla="*/ 271462 w 1466850"/>
                  <a:gd name="connsiteY105" fmla="*/ 95250 h 1095375"/>
                  <a:gd name="connsiteX106" fmla="*/ 316706 w 1466850"/>
                  <a:gd name="connsiteY106" fmla="*/ 121444 h 1095375"/>
                  <a:gd name="connsiteX107" fmla="*/ 302419 w 1466850"/>
                  <a:gd name="connsiteY107" fmla="*/ 145256 h 1095375"/>
                  <a:gd name="connsiteX108" fmla="*/ 247650 w 1466850"/>
                  <a:gd name="connsiteY108" fmla="*/ 159544 h 1095375"/>
                  <a:gd name="connsiteX109" fmla="*/ 214312 w 1466850"/>
                  <a:gd name="connsiteY109" fmla="*/ 216694 h 1095375"/>
                  <a:gd name="connsiteX110" fmla="*/ 183356 w 1466850"/>
                  <a:gd name="connsiteY110" fmla="*/ 221456 h 1095375"/>
                  <a:gd name="connsiteX111" fmla="*/ 183356 w 1466850"/>
                  <a:gd name="connsiteY111" fmla="*/ 254794 h 1095375"/>
                  <a:gd name="connsiteX112" fmla="*/ 161925 w 1466850"/>
                  <a:gd name="connsiteY112" fmla="*/ 304800 h 1095375"/>
                  <a:gd name="connsiteX113" fmla="*/ 140494 w 1466850"/>
                  <a:gd name="connsiteY113" fmla="*/ 323850 h 1095375"/>
                  <a:gd name="connsiteX114" fmla="*/ 78581 w 1466850"/>
                  <a:gd name="connsiteY114" fmla="*/ 326232 h 1095375"/>
                  <a:gd name="connsiteX115" fmla="*/ 30956 w 1466850"/>
                  <a:gd name="connsiteY115" fmla="*/ 316706 h 1095375"/>
                  <a:gd name="connsiteX0" fmla="*/ 30956 w 1466850"/>
                  <a:gd name="connsiteY0" fmla="*/ 295274 h 1095375"/>
                  <a:gd name="connsiteX1" fmla="*/ 19050 w 1466850"/>
                  <a:gd name="connsiteY1" fmla="*/ 381000 h 1095375"/>
                  <a:gd name="connsiteX2" fmla="*/ 19050 w 1466850"/>
                  <a:gd name="connsiteY2" fmla="*/ 397669 h 1095375"/>
                  <a:gd name="connsiteX3" fmla="*/ 0 w 1466850"/>
                  <a:gd name="connsiteY3" fmla="*/ 459581 h 1095375"/>
                  <a:gd name="connsiteX4" fmla="*/ 7144 w 1466850"/>
                  <a:gd name="connsiteY4" fmla="*/ 497681 h 1095375"/>
                  <a:gd name="connsiteX5" fmla="*/ 9525 w 1466850"/>
                  <a:gd name="connsiteY5" fmla="*/ 535781 h 1095375"/>
                  <a:gd name="connsiteX6" fmla="*/ 19050 w 1466850"/>
                  <a:gd name="connsiteY6" fmla="*/ 583406 h 1095375"/>
                  <a:gd name="connsiteX7" fmla="*/ 23812 w 1466850"/>
                  <a:gd name="connsiteY7" fmla="*/ 688181 h 1095375"/>
                  <a:gd name="connsiteX8" fmla="*/ 35719 w 1466850"/>
                  <a:gd name="connsiteY8" fmla="*/ 747712 h 1095375"/>
                  <a:gd name="connsiteX9" fmla="*/ 40481 w 1466850"/>
                  <a:gd name="connsiteY9" fmla="*/ 778669 h 1095375"/>
                  <a:gd name="connsiteX10" fmla="*/ 47625 w 1466850"/>
                  <a:gd name="connsiteY10" fmla="*/ 831056 h 1095375"/>
                  <a:gd name="connsiteX11" fmla="*/ 38100 w 1466850"/>
                  <a:gd name="connsiteY11" fmla="*/ 919162 h 1095375"/>
                  <a:gd name="connsiteX12" fmla="*/ 78581 w 1466850"/>
                  <a:gd name="connsiteY12" fmla="*/ 1028700 h 1095375"/>
                  <a:gd name="connsiteX13" fmla="*/ 71437 w 1466850"/>
                  <a:gd name="connsiteY13" fmla="*/ 1095375 h 1095375"/>
                  <a:gd name="connsiteX14" fmla="*/ 242887 w 1466850"/>
                  <a:gd name="connsiteY14" fmla="*/ 1092994 h 1095375"/>
                  <a:gd name="connsiteX15" fmla="*/ 238125 w 1466850"/>
                  <a:gd name="connsiteY15" fmla="*/ 1045369 h 1095375"/>
                  <a:gd name="connsiteX16" fmla="*/ 230981 w 1466850"/>
                  <a:gd name="connsiteY16" fmla="*/ 1035844 h 1095375"/>
                  <a:gd name="connsiteX17" fmla="*/ 252412 w 1466850"/>
                  <a:gd name="connsiteY17" fmla="*/ 1019175 h 1095375"/>
                  <a:gd name="connsiteX18" fmla="*/ 314325 w 1466850"/>
                  <a:gd name="connsiteY18" fmla="*/ 995362 h 1095375"/>
                  <a:gd name="connsiteX19" fmla="*/ 311944 w 1466850"/>
                  <a:gd name="connsiteY19" fmla="*/ 959644 h 1095375"/>
                  <a:gd name="connsiteX20" fmla="*/ 326231 w 1466850"/>
                  <a:gd name="connsiteY20" fmla="*/ 942975 h 1095375"/>
                  <a:gd name="connsiteX21" fmla="*/ 452437 w 1466850"/>
                  <a:gd name="connsiteY21" fmla="*/ 950119 h 1095375"/>
                  <a:gd name="connsiteX22" fmla="*/ 464344 w 1466850"/>
                  <a:gd name="connsiteY22" fmla="*/ 933450 h 1095375"/>
                  <a:gd name="connsiteX23" fmla="*/ 476250 w 1466850"/>
                  <a:gd name="connsiteY23" fmla="*/ 883444 h 1095375"/>
                  <a:gd name="connsiteX24" fmla="*/ 488156 w 1466850"/>
                  <a:gd name="connsiteY24" fmla="*/ 857250 h 1095375"/>
                  <a:gd name="connsiteX25" fmla="*/ 526256 w 1466850"/>
                  <a:gd name="connsiteY25" fmla="*/ 862012 h 1095375"/>
                  <a:gd name="connsiteX26" fmla="*/ 545306 w 1466850"/>
                  <a:gd name="connsiteY26" fmla="*/ 909637 h 1095375"/>
                  <a:gd name="connsiteX27" fmla="*/ 566737 w 1466850"/>
                  <a:gd name="connsiteY27" fmla="*/ 881062 h 1095375"/>
                  <a:gd name="connsiteX28" fmla="*/ 621506 w 1466850"/>
                  <a:gd name="connsiteY28" fmla="*/ 845344 h 1095375"/>
                  <a:gd name="connsiteX29" fmla="*/ 709612 w 1466850"/>
                  <a:gd name="connsiteY29" fmla="*/ 814387 h 1095375"/>
                  <a:gd name="connsiteX30" fmla="*/ 716756 w 1466850"/>
                  <a:gd name="connsiteY30" fmla="*/ 769144 h 1095375"/>
                  <a:gd name="connsiteX31" fmla="*/ 742950 w 1466850"/>
                  <a:gd name="connsiteY31" fmla="*/ 750094 h 1095375"/>
                  <a:gd name="connsiteX32" fmla="*/ 785812 w 1466850"/>
                  <a:gd name="connsiteY32" fmla="*/ 726281 h 1095375"/>
                  <a:gd name="connsiteX33" fmla="*/ 800100 w 1466850"/>
                  <a:gd name="connsiteY33" fmla="*/ 716756 h 1095375"/>
                  <a:gd name="connsiteX34" fmla="*/ 862012 w 1466850"/>
                  <a:gd name="connsiteY34" fmla="*/ 721519 h 1095375"/>
                  <a:gd name="connsiteX35" fmla="*/ 883444 w 1466850"/>
                  <a:gd name="connsiteY35" fmla="*/ 721519 h 1095375"/>
                  <a:gd name="connsiteX36" fmla="*/ 892969 w 1466850"/>
                  <a:gd name="connsiteY36" fmla="*/ 697706 h 1095375"/>
                  <a:gd name="connsiteX37" fmla="*/ 892969 w 1466850"/>
                  <a:gd name="connsiteY37" fmla="*/ 697706 h 1095375"/>
                  <a:gd name="connsiteX38" fmla="*/ 921544 w 1466850"/>
                  <a:gd name="connsiteY38" fmla="*/ 609600 h 1095375"/>
                  <a:gd name="connsiteX39" fmla="*/ 909637 w 1466850"/>
                  <a:gd name="connsiteY39" fmla="*/ 552450 h 1095375"/>
                  <a:gd name="connsiteX40" fmla="*/ 928687 w 1466850"/>
                  <a:gd name="connsiteY40" fmla="*/ 540544 h 1095375"/>
                  <a:gd name="connsiteX41" fmla="*/ 973931 w 1466850"/>
                  <a:gd name="connsiteY41" fmla="*/ 535781 h 1095375"/>
                  <a:gd name="connsiteX42" fmla="*/ 1014412 w 1466850"/>
                  <a:gd name="connsiteY42" fmla="*/ 447675 h 1095375"/>
                  <a:gd name="connsiteX43" fmla="*/ 1038225 w 1466850"/>
                  <a:gd name="connsiteY43" fmla="*/ 445294 h 1095375"/>
                  <a:gd name="connsiteX44" fmla="*/ 1073944 w 1466850"/>
                  <a:gd name="connsiteY44" fmla="*/ 476250 h 1095375"/>
                  <a:gd name="connsiteX45" fmla="*/ 1112044 w 1466850"/>
                  <a:gd name="connsiteY45" fmla="*/ 514350 h 1095375"/>
                  <a:gd name="connsiteX46" fmla="*/ 1171575 w 1466850"/>
                  <a:gd name="connsiteY46" fmla="*/ 540544 h 1095375"/>
                  <a:gd name="connsiteX47" fmla="*/ 1219200 w 1466850"/>
                  <a:gd name="connsiteY47" fmla="*/ 521494 h 1095375"/>
                  <a:gd name="connsiteX48" fmla="*/ 1245394 w 1466850"/>
                  <a:gd name="connsiteY48" fmla="*/ 502444 h 1095375"/>
                  <a:gd name="connsiteX49" fmla="*/ 1278731 w 1466850"/>
                  <a:gd name="connsiteY49" fmla="*/ 511969 h 1095375"/>
                  <a:gd name="connsiteX50" fmla="*/ 1295400 w 1466850"/>
                  <a:gd name="connsiteY50" fmla="*/ 531019 h 1095375"/>
                  <a:gd name="connsiteX51" fmla="*/ 1273969 w 1466850"/>
                  <a:gd name="connsiteY51" fmla="*/ 573881 h 1095375"/>
                  <a:gd name="connsiteX52" fmla="*/ 1271587 w 1466850"/>
                  <a:gd name="connsiteY52" fmla="*/ 602456 h 1095375"/>
                  <a:gd name="connsiteX53" fmla="*/ 1285875 w 1466850"/>
                  <a:gd name="connsiteY53" fmla="*/ 611981 h 1095375"/>
                  <a:gd name="connsiteX54" fmla="*/ 1300162 w 1466850"/>
                  <a:gd name="connsiteY54" fmla="*/ 628650 h 1095375"/>
                  <a:gd name="connsiteX55" fmla="*/ 1321594 w 1466850"/>
                  <a:gd name="connsiteY55" fmla="*/ 666750 h 1095375"/>
                  <a:gd name="connsiteX56" fmla="*/ 1347787 w 1466850"/>
                  <a:gd name="connsiteY56" fmla="*/ 681037 h 1095375"/>
                  <a:gd name="connsiteX57" fmla="*/ 1371600 w 1466850"/>
                  <a:gd name="connsiteY57" fmla="*/ 681037 h 1095375"/>
                  <a:gd name="connsiteX58" fmla="*/ 1376362 w 1466850"/>
                  <a:gd name="connsiteY58" fmla="*/ 628650 h 1095375"/>
                  <a:gd name="connsiteX59" fmla="*/ 1395412 w 1466850"/>
                  <a:gd name="connsiteY59" fmla="*/ 578644 h 1095375"/>
                  <a:gd name="connsiteX60" fmla="*/ 1426369 w 1466850"/>
                  <a:gd name="connsiteY60" fmla="*/ 571500 h 1095375"/>
                  <a:gd name="connsiteX61" fmla="*/ 1466850 w 1466850"/>
                  <a:gd name="connsiteY61" fmla="*/ 552450 h 1095375"/>
                  <a:gd name="connsiteX62" fmla="*/ 1443037 w 1466850"/>
                  <a:gd name="connsiteY62" fmla="*/ 509587 h 1095375"/>
                  <a:gd name="connsiteX63" fmla="*/ 1414462 w 1466850"/>
                  <a:gd name="connsiteY63" fmla="*/ 464344 h 1095375"/>
                  <a:gd name="connsiteX64" fmla="*/ 1388269 w 1466850"/>
                  <a:gd name="connsiteY64" fmla="*/ 438150 h 1095375"/>
                  <a:gd name="connsiteX65" fmla="*/ 1404937 w 1466850"/>
                  <a:gd name="connsiteY65" fmla="*/ 400050 h 1095375"/>
                  <a:gd name="connsiteX66" fmla="*/ 1404937 w 1466850"/>
                  <a:gd name="connsiteY66" fmla="*/ 383381 h 1095375"/>
                  <a:gd name="connsiteX67" fmla="*/ 1431131 w 1466850"/>
                  <a:gd name="connsiteY67" fmla="*/ 338137 h 1095375"/>
                  <a:gd name="connsiteX68" fmla="*/ 1419225 w 1466850"/>
                  <a:gd name="connsiteY68" fmla="*/ 264319 h 1095375"/>
                  <a:gd name="connsiteX69" fmla="*/ 1438275 w 1466850"/>
                  <a:gd name="connsiteY69" fmla="*/ 202406 h 1095375"/>
                  <a:gd name="connsiteX70" fmla="*/ 1435894 w 1466850"/>
                  <a:gd name="connsiteY70" fmla="*/ 173831 h 1095375"/>
                  <a:gd name="connsiteX71" fmla="*/ 1404937 w 1466850"/>
                  <a:gd name="connsiteY71" fmla="*/ 164306 h 1095375"/>
                  <a:gd name="connsiteX72" fmla="*/ 1364456 w 1466850"/>
                  <a:gd name="connsiteY72" fmla="*/ 154781 h 1095375"/>
                  <a:gd name="connsiteX73" fmla="*/ 1293019 w 1466850"/>
                  <a:gd name="connsiteY73" fmla="*/ 154781 h 1095375"/>
                  <a:gd name="connsiteX74" fmla="*/ 1233487 w 1466850"/>
                  <a:gd name="connsiteY74" fmla="*/ 121444 h 1095375"/>
                  <a:gd name="connsiteX75" fmla="*/ 1207294 w 1466850"/>
                  <a:gd name="connsiteY75" fmla="*/ 114300 h 1095375"/>
                  <a:gd name="connsiteX76" fmla="*/ 1188244 w 1466850"/>
                  <a:gd name="connsiteY76" fmla="*/ 126206 h 1095375"/>
                  <a:gd name="connsiteX77" fmla="*/ 1133475 w 1466850"/>
                  <a:gd name="connsiteY77" fmla="*/ 188119 h 1095375"/>
                  <a:gd name="connsiteX78" fmla="*/ 1116806 w 1466850"/>
                  <a:gd name="connsiteY78" fmla="*/ 188119 h 1095375"/>
                  <a:gd name="connsiteX79" fmla="*/ 1078706 w 1466850"/>
                  <a:gd name="connsiteY79" fmla="*/ 142875 h 1095375"/>
                  <a:gd name="connsiteX80" fmla="*/ 1054894 w 1466850"/>
                  <a:gd name="connsiteY80" fmla="*/ 138112 h 1095375"/>
                  <a:gd name="connsiteX81" fmla="*/ 997744 w 1466850"/>
                  <a:gd name="connsiteY81" fmla="*/ 157162 h 1095375"/>
                  <a:gd name="connsiteX82" fmla="*/ 973931 w 1466850"/>
                  <a:gd name="connsiteY82" fmla="*/ 178594 h 1095375"/>
                  <a:gd name="connsiteX83" fmla="*/ 928687 w 1466850"/>
                  <a:gd name="connsiteY83" fmla="*/ 173831 h 1095375"/>
                  <a:gd name="connsiteX84" fmla="*/ 878681 w 1466850"/>
                  <a:gd name="connsiteY84" fmla="*/ 164306 h 1095375"/>
                  <a:gd name="connsiteX85" fmla="*/ 864394 w 1466850"/>
                  <a:gd name="connsiteY85" fmla="*/ 83344 h 1095375"/>
                  <a:gd name="connsiteX86" fmla="*/ 845344 w 1466850"/>
                  <a:gd name="connsiteY86" fmla="*/ 69056 h 1095375"/>
                  <a:gd name="connsiteX87" fmla="*/ 747712 w 1466850"/>
                  <a:gd name="connsiteY87" fmla="*/ 119062 h 1095375"/>
                  <a:gd name="connsiteX88" fmla="*/ 721519 w 1466850"/>
                  <a:gd name="connsiteY88" fmla="*/ 140494 h 1095375"/>
                  <a:gd name="connsiteX89" fmla="*/ 709612 w 1466850"/>
                  <a:gd name="connsiteY89" fmla="*/ 190500 h 1095375"/>
                  <a:gd name="connsiteX90" fmla="*/ 707231 w 1466850"/>
                  <a:gd name="connsiteY90" fmla="*/ 195262 h 1095375"/>
                  <a:gd name="connsiteX91" fmla="*/ 654844 w 1466850"/>
                  <a:gd name="connsiteY91" fmla="*/ 190500 h 1095375"/>
                  <a:gd name="connsiteX92" fmla="*/ 633412 w 1466850"/>
                  <a:gd name="connsiteY92" fmla="*/ 180975 h 1095375"/>
                  <a:gd name="connsiteX93" fmla="*/ 614362 w 1466850"/>
                  <a:gd name="connsiteY93" fmla="*/ 142875 h 1095375"/>
                  <a:gd name="connsiteX94" fmla="*/ 590550 w 1466850"/>
                  <a:gd name="connsiteY94" fmla="*/ 130969 h 1095375"/>
                  <a:gd name="connsiteX95" fmla="*/ 540544 w 1466850"/>
                  <a:gd name="connsiteY95" fmla="*/ 161925 h 1095375"/>
                  <a:gd name="connsiteX96" fmla="*/ 507206 w 1466850"/>
                  <a:gd name="connsiteY96" fmla="*/ 154781 h 1095375"/>
                  <a:gd name="connsiteX97" fmla="*/ 495300 w 1466850"/>
                  <a:gd name="connsiteY97" fmla="*/ 123825 h 1095375"/>
                  <a:gd name="connsiteX98" fmla="*/ 490537 w 1466850"/>
                  <a:gd name="connsiteY98" fmla="*/ 114300 h 1095375"/>
                  <a:gd name="connsiteX99" fmla="*/ 431006 w 1466850"/>
                  <a:gd name="connsiteY99" fmla="*/ 97631 h 1095375"/>
                  <a:gd name="connsiteX100" fmla="*/ 442912 w 1466850"/>
                  <a:gd name="connsiteY100" fmla="*/ 33337 h 1095375"/>
                  <a:gd name="connsiteX101" fmla="*/ 423862 w 1466850"/>
                  <a:gd name="connsiteY101" fmla="*/ 19050 h 1095375"/>
                  <a:gd name="connsiteX102" fmla="*/ 335756 w 1466850"/>
                  <a:gd name="connsiteY102" fmla="*/ 0 h 1095375"/>
                  <a:gd name="connsiteX103" fmla="*/ 302419 w 1466850"/>
                  <a:gd name="connsiteY103" fmla="*/ 35719 h 1095375"/>
                  <a:gd name="connsiteX104" fmla="*/ 266700 w 1466850"/>
                  <a:gd name="connsiteY104" fmla="*/ 50006 h 1095375"/>
                  <a:gd name="connsiteX105" fmla="*/ 271462 w 1466850"/>
                  <a:gd name="connsiteY105" fmla="*/ 95250 h 1095375"/>
                  <a:gd name="connsiteX106" fmla="*/ 316706 w 1466850"/>
                  <a:gd name="connsiteY106" fmla="*/ 121444 h 1095375"/>
                  <a:gd name="connsiteX107" fmla="*/ 302419 w 1466850"/>
                  <a:gd name="connsiteY107" fmla="*/ 145256 h 1095375"/>
                  <a:gd name="connsiteX108" fmla="*/ 247650 w 1466850"/>
                  <a:gd name="connsiteY108" fmla="*/ 159544 h 1095375"/>
                  <a:gd name="connsiteX109" fmla="*/ 214312 w 1466850"/>
                  <a:gd name="connsiteY109" fmla="*/ 216694 h 1095375"/>
                  <a:gd name="connsiteX110" fmla="*/ 183356 w 1466850"/>
                  <a:gd name="connsiteY110" fmla="*/ 221456 h 1095375"/>
                  <a:gd name="connsiteX111" fmla="*/ 183356 w 1466850"/>
                  <a:gd name="connsiteY111" fmla="*/ 254794 h 1095375"/>
                  <a:gd name="connsiteX112" fmla="*/ 161925 w 1466850"/>
                  <a:gd name="connsiteY112" fmla="*/ 304800 h 1095375"/>
                  <a:gd name="connsiteX113" fmla="*/ 140494 w 1466850"/>
                  <a:gd name="connsiteY113" fmla="*/ 323850 h 1095375"/>
                  <a:gd name="connsiteX114" fmla="*/ 78581 w 1466850"/>
                  <a:gd name="connsiteY114" fmla="*/ 326232 h 1095375"/>
                  <a:gd name="connsiteX115" fmla="*/ 30956 w 1466850"/>
                  <a:gd name="connsiteY115" fmla="*/ 295274 h 1095375"/>
                  <a:gd name="connsiteX0" fmla="*/ 30956 w 1466850"/>
                  <a:gd name="connsiteY0" fmla="*/ 295274 h 1095375"/>
                  <a:gd name="connsiteX1" fmla="*/ 19050 w 1466850"/>
                  <a:gd name="connsiteY1" fmla="*/ 381000 h 1095375"/>
                  <a:gd name="connsiteX2" fmla="*/ 19050 w 1466850"/>
                  <a:gd name="connsiteY2" fmla="*/ 397669 h 1095375"/>
                  <a:gd name="connsiteX3" fmla="*/ 0 w 1466850"/>
                  <a:gd name="connsiteY3" fmla="*/ 459581 h 1095375"/>
                  <a:gd name="connsiteX4" fmla="*/ 7144 w 1466850"/>
                  <a:gd name="connsiteY4" fmla="*/ 497681 h 1095375"/>
                  <a:gd name="connsiteX5" fmla="*/ 9525 w 1466850"/>
                  <a:gd name="connsiteY5" fmla="*/ 535781 h 1095375"/>
                  <a:gd name="connsiteX6" fmla="*/ 19050 w 1466850"/>
                  <a:gd name="connsiteY6" fmla="*/ 583406 h 1095375"/>
                  <a:gd name="connsiteX7" fmla="*/ 23812 w 1466850"/>
                  <a:gd name="connsiteY7" fmla="*/ 688181 h 1095375"/>
                  <a:gd name="connsiteX8" fmla="*/ 35719 w 1466850"/>
                  <a:gd name="connsiteY8" fmla="*/ 747712 h 1095375"/>
                  <a:gd name="connsiteX9" fmla="*/ 40481 w 1466850"/>
                  <a:gd name="connsiteY9" fmla="*/ 778669 h 1095375"/>
                  <a:gd name="connsiteX10" fmla="*/ 47625 w 1466850"/>
                  <a:gd name="connsiteY10" fmla="*/ 831056 h 1095375"/>
                  <a:gd name="connsiteX11" fmla="*/ 38100 w 1466850"/>
                  <a:gd name="connsiteY11" fmla="*/ 919162 h 1095375"/>
                  <a:gd name="connsiteX12" fmla="*/ 78581 w 1466850"/>
                  <a:gd name="connsiteY12" fmla="*/ 1028700 h 1095375"/>
                  <a:gd name="connsiteX13" fmla="*/ 71437 w 1466850"/>
                  <a:gd name="connsiteY13" fmla="*/ 1095375 h 1095375"/>
                  <a:gd name="connsiteX14" fmla="*/ 242887 w 1466850"/>
                  <a:gd name="connsiteY14" fmla="*/ 1092994 h 1095375"/>
                  <a:gd name="connsiteX15" fmla="*/ 238125 w 1466850"/>
                  <a:gd name="connsiteY15" fmla="*/ 1045369 h 1095375"/>
                  <a:gd name="connsiteX16" fmla="*/ 230981 w 1466850"/>
                  <a:gd name="connsiteY16" fmla="*/ 1035844 h 1095375"/>
                  <a:gd name="connsiteX17" fmla="*/ 252412 w 1466850"/>
                  <a:gd name="connsiteY17" fmla="*/ 1019175 h 1095375"/>
                  <a:gd name="connsiteX18" fmla="*/ 314325 w 1466850"/>
                  <a:gd name="connsiteY18" fmla="*/ 995362 h 1095375"/>
                  <a:gd name="connsiteX19" fmla="*/ 311944 w 1466850"/>
                  <a:gd name="connsiteY19" fmla="*/ 959644 h 1095375"/>
                  <a:gd name="connsiteX20" fmla="*/ 326231 w 1466850"/>
                  <a:gd name="connsiteY20" fmla="*/ 942975 h 1095375"/>
                  <a:gd name="connsiteX21" fmla="*/ 452437 w 1466850"/>
                  <a:gd name="connsiteY21" fmla="*/ 950119 h 1095375"/>
                  <a:gd name="connsiteX22" fmla="*/ 464344 w 1466850"/>
                  <a:gd name="connsiteY22" fmla="*/ 933450 h 1095375"/>
                  <a:gd name="connsiteX23" fmla="*/ 476250 w 1466850"/>
                  <a:gd name="connsiteY23" fmla="*/ 883444 h 1095375"/>
                  <a:gd name="connsiteX24" fmla="*/ 488156 w 1466850"/>
                  <a:gd name="connsiteY24" fmla="*/ 857250 h 1095375"/>
                  <a:gd name="connsiteX25" fmla="*/ 526256 w 1466850"/>
                  <a:gd name="connsiteY25" fmla="*/ 862012 h 1095375"/>
                  <a:gd name="connsiteX26" fmla="*/ 545306 w 1466850"/>
                  <a:gd name="connsiteY26" fmla="*/ 909637 h 1095375"/>
                  <a:gd name="connsiteX27" fmla="*/ 566737 w 1466850"/>
                  <a:gd name="connsiteY27" fmla="*/ 881062 h 1095375"/>
                  <a:gd name="connsiteX28" fmla="*/ 621506 w 1466850"/>
                  <a:gd name="connsiteY28" fmla="*/ 845344 h 1095375"/>
                  <a:gd name="connsiteX29" fmla="*/ 709612 w 1466850"/>
                  <a:gd name="connsiteY29" fmla="*/ 814387 h 1095375"/>
                  <a:gd name="connsiteX30" fmla="*/ 716756 w 1466850"/>
                  <a:gd name="connsiteY30" fmla="*/ 769144 h 1095375"/>
                  <a:gd name="connsiteX31" fmla="*/ 742950 w 1466850"/>
                  <a:gd name="connsiteY31" fmla="*/ 750094 h 1095375"/>
                  <a:gd name="connsiteX32" fmla="*/ 785812 w 1466850"/>
                  <a:gd name="connsiteY32" fmla="*/ 726281 h 1095375"/>
                  <a:gd name="connsiteX33" fmla="*/ 800100 w 1466850"/>
                  <a:gd name="connsiteY33" fmla="*/ 716756 h 1095375"/>
                  <a:gd name="connsiteX34" fmla="*/ 862012 w 1466850"/>
                  <a:gd name="connsiteY34" fmla="*/ 721519 h 1095375"/>
                  <a:gd name="connsiteX35" fmla="*/ 883444 w 1466850"/>
                  <a:gd name="connsiteY35" fmla="*/ 721519 h 1095375"/>
                  <a:gd name="connsiteX36" fmla="*/ 892969 w 1466850"/>
                  <a:gd name="connsiteY36" fmla="*/ 697706 h 1095375"/>
                  <a:gd name="connsiteX37" fmla="*/ 892969 w 1466850"/>
                  <a:gd name="connsiteY37" fmla="*/ 697706 h 1095375"/>
                  <a:gd name="connsiteX38" fmla="*/ 921544 w 1466850"/>
                  <a:gd name="connsiteY38" fmla="*/ 609600 h 1095375"/>
                  <a:gd name="connsiteX39" fmla="*/ 909637 w 1466850"/>
                  <a:gd name="connsiteY39" fmla="*/ 552450 h 1095375"/>
                  <a:gd name="connsiteX40" fmla="*/ 928687 w 1466850"/>
                  <a:gd name="connsiteY40" fmla="*/ 540544 h 1095375"/>
                  <a:gd name="connsiteX41" fmla="*/ 973931 w 1466850"/>
                  <a:gd name="connsiteY41" fmla="*/ 535781 h 1095375"/>
                  <a:gd name="connsiteX42" fmla="*/ 1014412 w 1466850"/>
                  <a:gd name="connsiteY42" fmla="*/ 447675 h 1095375"/>
                  <a:gd name="connsiteX43" fmla="*/ 1038225 w 1466850"/>
                  <a:gd name="connsiteY43" fmla="*/ 445294 h 1095375"/>
                  <a:gd name="connsiteX44" fmla="*/ 1073944 w 1466850"/>
                  <a:gd name="connsiteY44" fmla="*/ 476250 h 1095375"/>
                  <a:gd name="connsiteX45" fmla="*/ 1112044 w 1466850"/>
                  <a:gd name="connsiteY45" fmla="*/ 514350 h 1095375"/>
                  <a:gd name="connsiteX46" fmla="*/ 1171575 w 1466850"/>
                  <a:gd name="connsiteY46" fmla="*/ 540544 h 1095375"/>
                  <a:gd name="connsiteX47" fmla="*/ 1219200 w 1466850"/>
                  <a:gd name="connsiteY47" fmla="*/ 521494 h 1095375"/>
                  <a:gd name="connsiteX48" fmla="*/ 1245394 w 1466850"/>
                  <a:gd name="connsiteY48" fmla="*/ 502444 h 1095375"/>
                  <a:gd name="connsiteX49" fmla="*/ 1278731 w 1466850"/>
                  <a:gd name="connsiteY49" fmla="*/ 511969 h 1095375"/>
                  <a:gd name="connsiteX50" fmla="*/ 1295400 w 1466850"/>
                  <a:gd name="connsiteY50" fmla="*/ 531019 h 1095375"/>
                  <a:gd name="connsiteX51" fmla="*/ 1273969 w 1466850"/>
                  <a:gd name="connsiteY51" fmla="*/ 573881 h 1095375"/>
                  <a:gd name="connsiteX52" fmla="*/ 1271587 w 1466850"/>
                  <a:gd name="connsiteY52" fmla="*/ 602456 h 1095375"/>
                  <a:gd name="connsiteX53" fmla="*/ 1285875 w 1466850"/>
                  <a:gd name="connsiteY53" fmla="*/ 611981 h 1095375"/>
                  <a:gd name="connsiteX54" fmla="*/ 1300162 w 1466850"/>
                  <a:gd name="connsiteY54" fmla="*/ 628650 h 1095375"/>
                  <a:gd name="connsiteX55" fmla="*/ 1321594 w 1466850"/>
                  <a:gd name="connsiteY55" fmla="*/ 666750 h 1095375"/>
                  <a:gd name="connsiteX56" fmla="*/ 1347787 w 1466850"/>
                  <a:gd name="connsiteY56" fmla="*/ 681037 h 1095375"/>
                  <a:gd name="connsiteX57" fmla="*/ 1371600 w 1466850"/>
                  <a:gd name="connsiteY57" fmla="*/ 681037 h 1095375"/>
                  <a:gd name="connsiteX58" fmla="*/ 1376362 w 1466850"/>
                  <a:gd name="connsiteY58" fmla="*/ 628650 h 1095375"/>
                  <a:gd name="connsiteX59" fmla="*/ 1395412 w 1466850"/>
                  <a:gd name="connsiteY59" fmla="*/ 578644 h 1095375"/>
                  <a:gd name="connsiteX60" fmla="*/ 1426369 w 1466850"/>
                  <a:gd name="connsiteY60" fmla="*/ 571500 h 1095375"/>
                  <a:gd name="connsiteX61" fmla="*/ 1466850 w 1466850"/>
                  <a:gd name="connsiteY61" fmla="*/ 552450 h 1095375"/>
                  <a:gd name="connsiteX62" fmla="*/ 1443037 w 1466850"/>
                  <a:gd name="connsiteY62" fmla="*/ 509587 h 1095375"/>
                  <a:gd name="connsiteX63" fmla="*/ 1414462 w 1466850"/>
                  <a:gd name="connsiteY63" fmla="*/ 464344 h 1095375"/>
                  <a:gd name="connsiteX64" fmla="*/ 1388269 w 1466850"/>
                  <a:gd name="connsiteY64" fmla="*/ 438150 h 1095375"/>
                  <a:gd name="connsiteX65" fmla="*/ 1404937 w 1466850"/>
                  <a:gd name="connsiteY65" fmla="*/ 400050 h 1095375"/>
                  <a:gd name="connsiteX66" fmla="*/ 1404937 w 1466850"/>
                  <a:gd name="connsiteY66" fmla="*/ 383381 h 1095375"/>
                  <a:gd name="connsiteX67" fmla="*/ 1431131 w 1466850"/>
                  <a:gd name="connsiteY67" fmla="*/ 338137 h 1095375"/>
                  <a:gd name="connsiteX68" fmla="*/ 1419225 w 1466850"/>
                  <a:gd name="connsiteY68" fmla="*/ 264319 h 1095375"/>
                  <a:gd name="connsiteX69" fmla="*/ 1438275 w 1466850"/>
                  <a:gd name="connsiteY69" fmla="*/ 202406 h 1095375"/>
                  <a:gd name="connsiteX70" fmla="*/ 1435894 w 1466850"/>
                  <a:gd name="connsiteY70" fmla="*/ 173831 h 1095375"/>
                  <a:gd name="connsiteX71" fmla="*/ 1404937 w 1466850"/>
                  <a:gd name="connsiteY71" fmla="*/ 164306 h 1095375"/>
                  <a:gd name="connsiteX72" fmla="*/ 1364456 w 1466850"/>
                  <a:gd name="connsiteY72" fmla="*/ 154781 h 1095375"/>
                  <a:gd name="connsiteX73" fmla="*/ 1293019 w 1466850"/>
                  <a:gd name="connsiteY73" fmla="*/ 154781 h 1095375"/>
                  <a:gd name="connsiteX74" fmla="*/ 1233487 w 1466850"/>
                  <a:gd name="connsiteY74" fmla="*/ 121444 h 1095375"/>
                  <a:gd name="connsiteX75" fmla="*/ 1207294 w 1466850"/>
                  <a:gd name="connsiteY75" fmla="*/ 114300 h 1095375"/>
                  <a:gd name="connsiteX76" fmla="*/ 1188244 w 1466850"/>
                  <a:gd name="connsiteY76" fmla="*/ 126206 h 1095375"/>
                  <a:gd name="connsiteX77" fmla="*/ 1133475 w 1466850"/>
                  <a:gd name="connsiteY77" fmla="*/ 188119 h 1095375"/>
                  <a:gd name="connsiteX78" fmla="*/ 1116806 w 1466850"/>
                  <a:gd name="connsiteY78" fmla="*/ 188119 h 1095375"/>
                  <a:gd name="connsiteX79" fmla="*/ 1078706 w 1466850"/>
                  <a:gd name="connsiteY79" fmla="*/ 142875 h 1095375"/>
                  <a:gd name="connsiteX80" fmla="*/ 1054894 w 1466850"/>
                  <a:gd name="connsiteY80" fmla="*/ 138112 h 1095375"/>
                  <a:gd name="connsiteX81" fmla="*/ 997744 w 1466850"/>
                  <a:gd name="connsiteY81" fmla="*/ 157162 h 1095375"/>
                  <a:gd name="connsiteX82" fmla="*/ 973931 w 1466850"/>
                  <a:gd name="connsiteY82" fmla="*/ 178594 h 1095375"/>
                  <a:gd name="connsiteX83" fmla="*/ 928687 w 1466850"/>
                  <a:gd name="connsiteY83" fmla="*/ 173831 h 1095375"/>
                  <a:gd name="connsiteX84" fmla="*/ 878681 w 1466850"/>
                  <a:gd name="connsiteY84" fmla="*/ 164306 h 1095375"/>
                  <a:gd name="connsiteX85" fmla="*/ 864394 w 1466850"/>
                  <a:gd name="connsiteY85" fmla="*/ 83344 h 1095375"/>
                  <a:gd name="connsiteX86" fmla="*/ 845344 w 1466850"/>
                  <a:gd name="connsiteY86" fmla="*/ 69056 h 1095375"/>
                  <a:gd name="connsiteX87" fmla="*/ 747712 w 1466850"/>
                  <a:gd name="connsiteY87" fmla="*/ 119062 h 1095375"/>
                  <a:gd name="connsiteX88" fmla="*/ 721519 w 1466850"/>
                  <a:gd name="connsiteY88" fmla="*/ 140494 h 1095375"/>
                  <a:gd name="connsiteX89" fmla="*/ 709612 w 1466850"/>
                  <a:gd name="connsiteY89" fmla="*/ 190500 h 1095375"/>
                  <a:gd name="connsiteX90" fmla="*/ 707231 w 1466850"/>
                  <a:gd name="connsiteY90" fmla="*/ 195262 h 1095375"/>
                  <a:gd name="connsiteX91" fmla="*/ 654844 w 1466850"/>
                  <a:gd name="connsiteY91" fmla="*/ 190500 h 1095375"/>
                  <a:gd name="connsiteX92" fmla="*/ 633412 w 1466850"/>
                  <a:gd name="connsiteY92" fmla="*/ 180975 h 1095375"/>
                  <a:gd name="connsiteX93" fmla="*/ 614362 w 1466850"/>
                  <a:gd name="connsiteY93" fmla="*/ 142875 h 1095375"/>
                  <a:gd name="connsiteX94" fmla="*/ 590550 w 1466850"/>
                  <a:gd name="connsiteY94" fmla="*/ 130969 h 1095375"/>
                  <a:gd name="connsiteX95" fmla="*/ 540544 w 1466850"/>
                  <a:gd name="connsiteY95" fmla="*/ 161925 h 1095375"/>
                  <a:gd name="connsiteX96" fmla="*/ 507206 w 1466850"/>
                  <a:gd name="connsiteY96" fmla="*/ 154781 h 1095375"/>
                  <a:gd name="connsiteX97" fmla="*/ 495300 w 1466850"/>
                  <a:gd name="connsiteY97" fmla="*/ 123825 h 1095375"/>
                  <a:gd name="connsiteX98" fmla="*/ 490537 w 1466850"/>
                  <a:gd name="connsiteY98" fmla="*/ 114300 h 1095375"/>
                  <a:gd name="connsiteX99" fmla="*/ 431006 w 1466850"/>
                  <a:gd name="connsiteY99" fmla="*/ 97631 h 1095375"/>
                  <a:gd name="connsiteX100" fmla="*/ 442912 w 1466850"/>
                  <a:gd name="connsiteY100" fmla="*/ 33337 h 1095375"/>
                  <a:gd name="connsiteX101" fmla="*/ 423862 w 1466850"/>
                  <a:gd name="connsiteY101" fmla="*/ 19050 h 1095375"/>
                  <a:gd name="connsiteX102" fmla="*/ 335756 w 1466850"/>
                  <a:gd name="connsiteY102" fmla="*/ 0 h 1095375"/>
                  <a:gd name="connsiteX103" fmla="*/ 302419 w 1466850"/>
                  <a:gd name="connsiteY103" fmla="*/ 35719 h 1095375"/>
                  <a:gd name="connsiteX104" fmla="*/ 266700 w 1466850"/>
                  <a:gd name="connsiteY104" fmla="*/ 50006 h 1095375"/>
                  <a:gd name="connsiteX105" fmla="*/ 271462 w 1466850"/>
                  <a:gd name="connsiteY105" fmla="*/ 95250 h 1095375"/>
                  <a:gd name="connsiteX106" fmla="*/ 316706 w 1466850"/>
                  <a:gd name="connsiteY106" fmla="*/ 121444 h 1095375"/>
                  <a:gd name="connsiteX107" fmla="*/ 302419 w 1466850"/>
                  <a:gd name="connsiteY107" fmla="*/ 145256 h 1095375"/>
                  <a:gd name="connsiteX108" fmla="*/ 247650 w 1466850"/>
                  <a:gd name="connsiteY108" fmla="*/ 159544 h 1095375"/>
                  <a:gd name="connsiteX109" fmla="*/ 214312 w 1466850"/>
                  <a:gd name="connsiteY109" fmla="*/ 216694 h 1095375"/>
                  <a:gd name="connsiteX110" fmla="*/ 183356 w 1466850"/>
                  <a:gd name="connsiteY110" fmla="*/ 221456 h 1095375"/>
                  <a:gd name="connsiteX111" fmla="*/ 183356 w 1466850"/>
                  <a:gd name="connsiteY111" fmla="*/ 254794 h 1095375"/>
                  <a:gd name="connsiteX112" fmla="*/ 161925 w 1466850"/>
                  <a:gd name="connsiteY112" fmla="*/ 304800 h 1095375"/>
                  <a:gd name="connsiteX113" fmla="*/ 140494 w 1466850"/>
                  <a:gd name="connsiteY113" fmla="*/ 323850 h 1095375"/>
                  <a:gd name="connsiteX114" fmla="*/ 54769 w 1466850"/>
                  <a:gd name="connsiteY114" fmla="*/ 311945 h 1095375"/>
                  <a:gd name="connsiteX115" fmla="*/ 30956 w 1466850"/>
                  <a:gd name="connsiteY115" fmla="*/ 295274 h 1095375"/>
                  <a:gd name="connsiteX0" fmla="*/ 30956 w 1466850"/>
                  <a:gd name="connsiteY0" fmla="*/ 295274 h 1095375"/>
                  <a:gd name="connsiteX1" fmla="*/ 19050 w 1466850"/>
                  <a:gd name="connsiteY1" fmla="*/ 381000 h 1095375"/>
                  <a:gd name="connsiteX2" fmla="*/ 19050 w 1466850"/>
                  <a:gd name="connsiteY2" fmla="*/ 397669 h 1095375"/>
                  <a:gd name="connsiteX3" fmla="*/ 0 w 1466850"/>
                  <a:gd name="connsiteY3" fmla="*/ 459581 h 1095375"/>
                  <a:gd name="connsiteX4" fmla="*/ 7144 w 1466850"/>
                  <a:gd name="connsiteY4" fmla="*/ 497681 h 1095375"/>
                  <a:gd name="connsiteX5" fmla="*/ 9525 w 1466850"/>
                  <a:gd name="connsiteY5" fmla="*/ 535781 h 1095375"/>
                  <a:gd name="connsiteX6" fmla="*/ 19050 w 1466850"/>
                  <a:gd name="connsiteY6" fmla="*/ 583406 h 1095375"/>
                  <a:gd name="connsiteX7" fmla="*/ 23812 w 1466850"/>
                  <a:gd name="connsiteY7" fmla="*/ 688181 h 1095375"/>
                  <a:gd name="connsiteX8" fmla="*/ 35719 w 1466850"/>
                  <a:gd name="connsiteY8" fmla="*/ 747712 h 1095375"/>
                  <a:gd name="connsiteX9" fmla="*/ 40481 w 1466850"/>
                  <a:gd name="connsiteY9" fmla="*/ 778669 h 1095375"/>
                  <a:gd name="connsiteX10" fmla="*/ 47625 w 1466850"/>
                  <a:gd name="connsiteY10" fmla="*/ 831056 h 1095375"/>
                  <a:gd name="connsiteX11" fmla="*/ 38100 w 1466850"/>
                  <a:gd name="connsiteY11" fmla="*/ 919162 h 1095375"/>
                  <a:gd name="connsiteX12" fmla="*/ 78581 w 1466850"/>
                  <a:gd name="connsiteY12" fmla="*/ 1028700 h 1095375"/>
                  <a:gd name="connsiteX13" fmla="*/ 71437 w 1466850"/>
                  <a:gd name="connsiteY13" fmla="*/ 1095375 h 1095375"/>
                  <a:gd name="connsiteX14" fmla="*/ 242887 w 1466850"/>
                  <a:gd name="connsiteY14" fmla="*/ 1092994 h 1095375"/>
                  <a:gd name="connsiteX15" fmla="*/ 238125 w 1466850"/>
                  <a:gd name="connsiteY15" fmla="*/ 1045369 h 1095375"/>
                  <a:gd name="connsiteX16" fmla="*/ 230981 w 1466850"/>
                  <a:gd name="connsiteY16" fmla="*/ 1035844 h 1095375"/>
                  <a:gd name="connsiteX17" fmla="*/ 252412 w 1466850"/>
                  <a:gd name="connsiteY17" fmla="*/ 1019175 h 1095375"/>
                  <a:gd name="connsiteX18" fmla="*/ 314325 w 1466850"/>
                  <a:gd name="connsiteY18" fmla="*/ 995362 h 1095375"/>
                  <a:gd name="connsiteX19" fmla="*/ 311944 w 1466850"/>
                  <a:gd name="connsiteY19" fmla="*/ 959644 h 1095375"/>
                  <a:gd name="connsiteX20" fmla="*/ 326231 w 1466850"/>
                  <a:gd name="connsiteY20" fmla="*/ 942975 h 1095375"/>
                  <a:gd name="connsiteX21" fmla="*/ 452437 w 1466850"/>
                  <a:gd name="connsiteY21" fmla="*/ 950119 h 1095375"/>
                  <a:gd name="connsiteX22" fmla="*/ 464344 w 1466850"/>
                  <a:gd name="connsiteY22" fmla="*/ 933450 h 1095375"/>
                  <a:gd name="connsiteX23" fmla="*/ 476250 w 1466850"/>
                  <a:gd name="connsiteY23" fmla="*/ 883444 h 1095375"/>
                  <a:gd name="connsiteX24" fmla="*/ 488156 w 1466850"/>
                  <a:gd name="connsiteY24" fmla="*/ 857250 h 1095375"/>
                  <a:gd name="connsiteX25" fmla="*/ 526256 w 1466850"/>
                  <a:gd name="connsiteY25" fmla="*/ 862012 h 1095375"/>
                  <a:gd name="connsiteX26" fmla="*/ 545306 w 1466850"/>
                  <a:gd name="connsiteY26" fmla="*/ 909637 h 1095375"/>
                  <a:gd name="connsiteX27" fmla="*/ 566737 w 1466850"/>
                  <a:gd name="connsiteY27" fmla="*/ 881062 h 1095375"/>
                  <a:gd name="connsiteX28" fmla="*/ 621506 w 1466850"/>
                  <a:gd name="connsiteY28" fmla="*/ 845344 h 1095375"/>
                  <a:gd name="connsiteX29" fmla="*/ 709612 w 1466850"/>
                  <a:gd name="connsiteY29" fmla="*/ 814387 h 1095375"/>
                  <a:gd name="connsiteX30" fmla="*/ 716756 w 1466850"/>
                  <a:gd name="connsiteY30" fmla="*/ 769144 h 1095375"/>
                  <a:gd name="connsiteX31" fmla="*/ 742950 w 1466850"/>
                  <a:gd name="connsiteY31" fmla="*/ 750094 h 1095375"/>
                  <a:gd name="connsiteX32" fmla="*/ 785812 w 1466850"/>
                  <a:gd name="connsiteY32" fmla="*/ 726281 h 1095375"/>
                  <a:gd name="connsiteX33" fmla="*/ 800100 w 1466850"/>
                  <a:gd name="connsiteY33" fmla="*/ 716756 h 1095375"/>
                  <a:gd name="connsiteX34" fmla="*/ 862012 w 1466850"/>
                  <a:gd name="connsiteY34" fmla="*/ 721519 h 1095375"/>
                  <a:gd name="connsiteX35" fmla="*/ 883444 w 1466850"/>
                  <a:gd name="connsiteY35" fmla="*/ 721519 h 1095375"/>
                  <a:gd name="connsiteX36" fmla="*/ 892969 w 1466850"/>
                  <a:gd name="connsiteY36" fmla="*/ 697706 h 1095375"/>
                  <a:gd name="connsiteX37" fmla="*/ 892969 w 1466850"/>
                  <a:gd name="connsiteY37" fmla="*/ 697706 h 1095375"/>
                  <a:gd name="connsiteX38" fmla="*/ 921544 w 1466850"/>
                  <a:gd name="connsiteY38" fmla="*/ 609600 h 1095375"/>
                  <a:gd name="connsiteX39" fmla="*/ 909637 w 1466850"/>
                  <a:gd name="connsiteY39" fmla="*/ 552450 h 1095375"/>
                  <a:gd name="connsiteX40" fmla="*/ 928687 w 1466850"/>
                  <a:gd name="connsiteY40" fmla="*/ 540544 h 1095375"/>
                  <a:gd name="connsiteX41" fmla="*/ 973931 w 1466850"/>
                  <a:gd name="connsiteY41" fmla="*/ 535781 h 1095375"/>
                  <a:gd name="connsiteX42" fmla="*/ 1014412 w 1466850"/>
                  <a:gd name="connsiteY42" fmla="*/ 447675 h 1095375"/>
                  <a:gd name="connsiteX43" fmla="*/ 1038225 w 1466850"/>
                  <a:gd name="connsiteY43" fmla="*/ 445294 h 1095375"/>
                  <a:gd name="connsiteX44" fmla="*/ 1073944 w 1466850"/>
                  <a:gd name="connsiteY44" fmla="*/ 476250 h 1095375"/>
                  <a:gd name="connsiteX45" fmla="*/ 1112044 w 1466850"/>
                  <a:gd name="connsiteY45" fmla="*/ 514350 h 1095375"/>
                  <a:gd name="connsiteX46" fmla="*/ 1171575 w 1466850"/>
                  <a:gd name="connsiteY46" fmla="*/ 540544 h 1095375"/>
                  <a:gd name="connsiteX47" fmla="*/ 1219200 w 1466850"/>
                  <a:gd name="connsiteY47" fmla="*/ 521494 h 1095375"/>
                  <a:gd name="connsiteX48" fmla="*/ 1245394 w 1466850"/>
                  <a:gd name="connsiteY48" fmla="*/ 502444 h 1095375"/>
                  <a:gd name="connsiteX49" fmla="*/ 1278731 w 1466850"/>
                  <a:gd name="connsiteY49" fmla="*/ 511969 h 1095375"/>
                  <a:gd name="connsiteX50" fmla="*/ 1295400 w 1466850"/>
                  <a:gd name="connsiteY50" fmla="*/ 531019 h 1095375"/>
                  <a:gd name="connsiteX51" fmla="*/ 1273969 w 1466850"/>
                  <a:gd name="connsiteY51" fmla="*/ 573881 h 1095375"/>
                  <a:gd name="connsiteX52" fmla="*/ 1271587 w 1466850"/>
                  <a:gd name="connsiteY52" fmla="*/ 602456 h 1095375"/>
                  <a:gd name="connsiteX53" fmla="*/ 1285875 w 1466850"/>
                  <a:gd name="connsiteY53" fmla="*/ 611981 h 1095375"/>
                  <a:gd name="connsiteX54" fmla="*/ 1300162 w 1466850"/>
                  <a:gd name="connsiteY54" fmla="*/ 628650 h 1095375"/>
                  <a:gd name="connsiteX55" fmla="*/ 1321594 w 1466850"/>
                  <a:gd name="connsiteY55" fmla="*/ 666750 h 1095375"/>
                  <a:gd name="connsiteX56" fmla="*/ 1347787 w 1466850"/>
                  <a:gd name="connsiteY56" fmla="*/ 681037 h 1095375"/>
                  <a:gd name="connsiteX57" fmla="*/ 1371600 w 1466850"/>
                  <a:gd name="connsiteY57" fmla="*/ 681037 h 1095375"/>
                  <a:gd name="connsiteX58" fmla="*/ 1376362 w 1466850"/>
                  <a:gd name="connsiteY58" fmla="*/ 628650 h 1095375"/>
                  <a:gd name="connsiteX59" fmla="*/ 1395412 w 1466850"/>
                  <a:gd name="connsiteY59" fmla="*/ 578644 h 1095375"/>
                  <a:gd name="connsiteX60" fmla="*/ 1426369 w 1466850"/>
                  <a:gd name="connsiteY60" fmla="*/ 571500 h 1095375"/>
                  <a:gd name="connsiteX61" fmla="*/ 1466850 w 1466850"/>
                  <a:gd name="connsiteY61" fmla="*/ 552450 h 1095375"/>
                  <a:gd name="connsiteX62" fmla="*/ 1443037 w 1466850"/>
                  <a:gd name="connsiteY62" fmla="*/ 509587 h 1095375"/>
                  <a:gd name="connsiteX63" fmla="*/ 1414462 w 1466850"/>
                  <a:gd name="connsiteY63" fmla="*/ 464344 h 1095375"/>
                  <a:gd name="connsiteX64" fmla="*/ 1388269 w 1466850"/>
                  <a:gd name="connsiteY64" fmla="*/ 438150 h 1095375"/>
                  <a:gd name="connsiteX65" fmla="*/ 1404937 w 1466850"/>
                  <a:gd name="connsiteY65" fmla="*/ 400050 h 1095375"/>
                  <a:gd name="connsiteX66" fmla="*/ 1404937 w 1466850"/>
                  <a:gd name="connsiteY66" fmla="*/ 383381 h 1095375"/>
                  <a:gd name="connsiteX67" fmla="*/ 1431131 w 1466850"/>
                  <a:gd name="connsiteY67" fmla="*/ 338137 h 1095375"/>
                  <a:gd name="connsiteX68" fmla="*/ 1419225 w 1466850"/>
                  <a:gd name="connsiteY68" fmla="*/ 264319 h 1095375"/>
                  <a:gd name="connsiteX69" fmla="*/ 1438275 w 1466850"/>
                  <a:gd name="connsiteY69" fmla="*/ 202406 h 1095375"/>
                  <a:gd name="connsiteX70" fmla="*/ 1435894 w 1466850"/>
                  <a:gd name="connsiteY70" fmla="*/ 173831 h 1095375"/>
                  <a:gd name="connsiteX71" fmla="*/ 1404937 w 1466850"/>
                  <a:gd name="connsiteY71" fmla="*/ 164306 h 1095375"/>
                  <a:gd name="connsiteX72" fmla="*/ 1364456 w 1466850"/>
                  <a:gd name="connsiteY72" fmla="*/ 154781 h 1095375"/>
                  <a:gd name="connsiteX73" fmla="*/ 1293019 w 1466850"/>
                  <a:gd name="connsiteY73" fmla="*/ 154781 h 1095375"/>
                  <a:gd name="connsiteX74" fmla="*/ 1233487 w 1466850"/>
                  <a:gd name="connsiteY74" fmla="*/ 121444 h 1095375"/>
                  <a:gd name="connsiteX75" fmla="*/ 1207294 w 1466850"/>
                  <a:gd name="connsiteY75" fmla="*/ 114300 h 1095375"/>
                  <a:gd name="connsiteX76" fmla="*/ 1188244 w 1466850"/>
                  <a:gd name="connsiteY76" fmla="*/ 126206 h 1095375"/>
                  <a:gd name="connsiteX77" fmla="*/ 1133475 w 1466850"/>
                  <a:gd name="connsiteY77" fmla="*/ 188119 h 1095375"/>
                  <a:gd name="connsiteX78" fmla="*/ 1116806 w 1466850"/>
                  <a:gd name="connsiteY78" fmla="*/ 188119 h 1095375"/>
                  <a:gd name="connsiteX79" fmla="*/ 1078706 w 1466850"/>
                  <a:gd name="connsiteY79" fmla="*/ 142875 h 1095375"/>
                  <a:gd name="connsiteX80" fmla="*/ 1054894 w 1466850"/>
                  <a:gd name="connsiteY80" fmla="*/ 138112 h 1095375"/>
                  <a:gd name="connsiteX81" fmla="*/ 997744 w 1466850"/>
                  <a:gd name="connsiteY81" fmla="*/ 157162 h 1095375"/>
                  <a:gd name="connsiteX82" fmla="*/ 973931 w 1466850"/>
                  <a:gd name="connsiteY82" fmla="*/ 178594 h 1095375"/>
                  <a:gd name="connsiteX83" fmla="*/ 928687 w 1466850"/>
                  <a:gd name="connsiteY83" fmla="*/ 173831 h 1095375"/>
                  <a:gd name="connsiteX84" fmla="*/ 878681 w 1466850"/>
                  <a:gd name="connsiteY84" fmla="*/ 164306 h 1095375"/>
                  <a:gd name="connsiteX85" fmla="*/ 864394 w 1466850"/>
                  <a:gd name="connsiteY85" fmla="*/ 83344 h 1095375"/>
                  <a:gd name="connsiteX86" fmla="*/ 845344 w 1466850"/>
                  <a:gd name="connsiteY86" fmla="*/ 69056 h 1095375"/>
                  <a:gd name="connsiteX87" fmla="*/ 747712 w 1466850"/>
                  <a:gd name="connsiteY87" fmla="*/ 119062 h 1095375"/>
                  <a:gd name="connsiteX88" fmla="*/ 721519 w 1466850"/>
                  <a:gd name="connsiteY88" fmla="*/ 140494 h 1095375"/>
                  <a:gd name="connsiteX89" fmla="*/ 709612 w 1466850"/>
                  <a:gd name="connsiteY89" fmla="*/ 190500 h 1095375"/>
                  <a:gd name="connsiteX90" fmla="*/ 707231 w 1466850"/>
                  <a:gd name="connsiteY90" fmla="*/ 195262 h 1095375"/>
                  <a:gd name="connsiteX91" fmla="*/ 654844 w 1466850"/>
                  <a:gd name="connsiteY91" fmla="*/ 190500 h 1095375"/>
                  <a:gd name="connsiteX92" fmla="*/ 633412 w 1466850"/>
                  <a:gd name="connsiteY92" fmla="*/ 180975 h 1095375"/>
                  <a:gd name="connsiteX93" fmla="*/ 614362 w 1466850"/>
                  <a:gd name="connsiteY93" fmla="*/ 142875 h 1095375"/>
                  <a:gd name="connsiteX94" fmla="*/ 590550 w 1466850"/>
                  <a:gd name="connsiteY94" fmla="*/ 130969 h 1095375"/>
                  <a:gd name="connsiteX95" fmla="*/ 540544 w 1466850"/>
                  <a:gd name="connsiteY95" fmla="*/ 161925 h 1095375"/>
                  <a:gd name="connsiteX96" fmla="*/ 507206 w 1466850"/>
                  <a:gd name="connsiteY96" fmla="*/ 154781 h 1095375"/>
                  <a:gd name="connsiteX97" fmla="*/ 495300 w 1466850"/>
                  <a:gd name="connsiteY97" fmla="*/ 123825 h 1095375"/>
                  <a:gd name="connsiteX98" fmla="*/ 490537 w 1466850"/>
                  <a:gd name="connsiteY98" fmla="*/ 114300 h 1095375"/>
                  <a:gd name="connsiteX99" fmla="*/ 431006 w 1466850"/>
                  <a:gd name="connsiteY99" fmla="*/ 97631 h 1095375"/>
                  <a:gd name="connsiteX100" fmla="*/ 442912 w 1466850"/>
                  <a:gd name="connsiteY100" fmla="*/ 33337 h 1095375"/>
                  <a:gd name="connsiteX101" fmla="*/ 423862 w 1466850"/>
                  <a:gd name="connsiteY101" fmla="*/ 19050 h 1095375"/>
                  <a:gd name="connsiteX102" fmla="*/ 335756 w 1466850"/>
                  <a:gd name="connsiteY102" fmla="*/ 0 h 1095375"/>
                  <a:gd name="connsiteX103" fmla="*/ 302419 w 1466850"/>
                  <a:gd name="connsiteY103" fmla="*/ 35719 h 1095375"/>
                  <a:gd name="connsiteX104" fmla="*/ 266700 w 1466850"/>
                  <a:gd name="connsiteY104" fmla="*/ 50006 h 1095375"/>
                  <a:gd name="connsiteX105" fmla="*/ 271462 w 1466850"/>
                  <a:gd name="connsiteY105" fmla="*/ 95250 h 1095375"/>
                  <a:gd name="connsiteX106" fmla="*/ 316706 w 1466850"/>
                  <a:gd name="connsiteY106" fmla="*/ 121444 h 1095375"/>
                  <a:gd name="connsiteX107" fmla="*/ 302419 w 1466850"/>
                  <a:gd name="connsiteY107" fmla="*/ 145256 h 1095375"/>
                  <a:gd name="connsiteX108" fmla="*/ 247650 w 1466850"/>
                  <a:gd name="connsiteY108" fmla="*/ 159544 h 1095375"/>
                  <a:gd name="connsiteX109" fmla="*/ 214312 w 1466850"/>
                  <a:gd name="connsiteY109" fmla="*/ 216694 h 1095375"/>
                  <a:gd name="connsiteX110" fmla="*/ 183356 w 1466850"/>
                  <a:gd name="connsiteY110" fmla="*/ 221456 h 1095375"/>
                  <a:gd name="connsiteX111" fmla="*/ 183356 w 1466850"/>
                  <a:gd name="connsiteY111" fmla="*/ 254794 h 1095375"/>
                  <a:gd name="connsiteX112" fmla="*/ 161925 w 1466850"/>
                  <a:gd name="connsiteY112" fmla="*/ 304800 h 1095375"/>
                  <a:gd name="connsiteX113" fmla="*/ 140494 w 1466850"/>
                  <a:gd name="connsiteY113" fmla="*/ 323850 h 1095375"/>
                  <a:gd name="connsiteX114" fmla="*/ 54769 w 1466850"/>
                  <a:gd name="connsiteY114" fmla="*/ 311945 h 1095375"/>
                  <a:gd name="connsiteX115" fmla="*/ 90487 w 1466850"/>
                  <a:gd name="connsiteY115" fmla="*/ 316706 h 1095375"/>
                  <a:gd name="connsiteX116" fmla="*/ 30956 w 1466850"/>
                  <a:gd name="connsiteY116" fmla="*/ 295274 h 1095375"/>
                  <a:gd name="connsiteX0" fmla="*/ 30956 w 1466850"/>
                  <a:gd name="connsiteY0" fmla="*/ 295274 h 1095375"/>
                  <a:gd name="connsiteX1" fmla="*/ 19050 w 1466850"/>
                  <a:gd name="connsiteY1" fmla="*/ 381000 h 1095375"/>
                  <a:gd name="connsiteX2" fmla="*/ 19050 w 1466850"/>
                  <a:gd name="connsiteY2" fmla="*/ 397669 h 1095375"/>
                  <a:gd name="connsiteX3" fmla="*/ 0 w 1466850"/>
                  <a:gd name="connsiteY3" fmla="*/ 459581 h 1095375"/>
                  <a:gd name="connsiteX4" fmla="*/ 7144 w 1466850"/>
                  <a:gd name="connsiteY4" fmla="*/ 497681 h 1095375"/>
                  <a:gd name="connsiteX5" fmla="*/ 9525 w 1466850"/>
                  <a:gd name="connsiteY5" fmla="*/ 535781 h 1095375"/>
                  <a:gd name="connsiteX6" fmla="*/ 19050 w 1466850"/>
                  <a:gd name="connsiteY6" fmla="*/ 583406 h 1095375"/>
                  <a:gd name="connsiteX7" fmla="*/ 23812 w 1466850"/>
                  <a:gd name="connsiteY7" fmla="*/ 688181 h 1095375"/>
                  <a:gd name="connsiteX8" fmla="*/ 35719 w 1466850"/>
                  <a:gd name="connsiteY8" fmla="*/ 747712 h 1095375"/>
                  <a:gd name="connsiteX9" fmla="*/ 40481 w 1466850"/>
                  <a:gd name="connsiteY9" fmla="*/ 778669 h 1095375"/>
                  <a:gd name="connsiteX10" fmla="*/ 47625 w 1466850"/>
                  <a:gd name="connsiteY10" fmla="*/ 831056 h 1095375"/>
                  <a:gd name="connsiteX11" fmla="*/ 38100 w 1466850"/>
                  <a:gd name="connsiteY11" fmla="*/ 919162 h 1095375"/>
                  <a:gd name="connsiteX12" fmla="*/ 78581 w 1466850"/>
                  <a:gd name="connsiteY12" fmla="*/ 1028700 h 1095375"/>
                  <a:gd name="connsiteX13" fmla="*/ 71437 w 1466850"/>
                  <a:gd name="connsiteY13" fmla="*/ 1095375 h 1095375"/>
                  <a:gd name="connsiteX14" fmla="*/ 242887 w 1466850"/>
                  <a:gd name="connsiteY14" fmla="*/ 1092994 h 1095375"/>
                  <a:gd name="connsiteX15" fmla="*/ 238125 w 1466850"/>
                  <a:gd name="connsiteY15" fmla="*/ 1045369 h 1095375"/>
                  <a:gd name="connsiteX16" fmla="*/ 230981 w 1466850"/>
                  <a:gd name="connsiteY16" fmla="*/ 1035844 h 1095375"/>
                  <a:gd name="connsiteX17" fmla="*/ 252412 w 1466850"/>
                  <a:gd name="connsiteY17" fmla="*/ 1019175 h 1095375"/>
                  <a:gd name="connsiteX18" fmla="*/ 314325 w 1466850"/>
                  <a:gd name="connsiteY18" fmla="*/ 995362 h 1095375"/>
                  <a:gd name="connsiteX19" fmla="*/ 311944 w 1466850"/>
                  <a:gd name="connsiteY19" fmla="*/ 959644 h 1095375"/>
                  <a:gd name="connsiteX20" fmla="*/ 326231 w 1466850"/>
                  <a:gd name="connsiteY20" fmla="*/ 942975 h 1095375"/>
                  <a:gd name="connsiteX21" fmla="*/ 452437 w 1466850"/>
                  <a:gd name="connsiteY21" fmla="*/ 950119 h 1095375"/>
                  <a:gd name="connsiteX22" fmla="*/ 464344 w 1466850"/>
                  <a:gd name="connsiteY22" fmla="*/ 933450 h 1095375"/>
                  <a:gd name="connsiteX23" fmla="*/ 476250 w 1466850"/>
                  <a:gd name="connsiteY23" fmla="*/ 883444 h 1095375"/>
                  <a:gd name="connsiteX24" fmla="*/ 488156 w 1466850"/>
                  <a:gd name="connsiteY24" fmla="*/ 857250 h 1095375"/>
                  <a:gd name="connsiteX25" fmla="*/ 526256 w 1466850"/>
                  <a:gd name="connsiteY25" fmla="*/ 862012 h 1095375"/>
                  <a:gd name="connsiteX26" fmla="*/ 545306 w 1466850"/>
                  <a:gd name="connsiteY26" fmla="*/ 909637 h 1095375"/>
                  <a:gd name="connsiteX27" fmla="*/ 566737 w 1466850"/>
                  <a:gd name="connsiteY27" fmla="*/ 881062 h 1095375"/>
                  <a:gd name="connsiteX28" fmla="*/ 621506 w 1466850"/>
                  <a:gd name="connsiteY28" fmla="*/ 845344 h 1095375"/>
                  <a:gd name="connsiteX29" fmla="*/ 709612 w 1466850"/>
                  <a:gd name="connsiteY29" fmla="*/ 814387 h 1095375"/>
                  <a:gd name="connsiteX30" fmla="*/ 716756 w 1466850"/>
                  <a:gd name="connsiteY30" fmla="*/ 769144 h 1095375"/>
                  <a:gd name="connsiteX31" fmla="*/ 742950 w 1466850"/>
                  <a:gd name="connsiteY31" fmla="*/ 750094 h 1095375"/>
                  <a:gd name="connsiteX32" fmla="*/ 785812 w 1466850"/>
                  <a:gd name="connsiteY32" fmla="*/ 726281 h 1095375"/>
                  <a:gd name="connsiteX33" fmla="*/ 800100 w 1466850"/>
                  <a:gd name="connsiteY33" fmla="*/ 716756 h 1095375"/>
                  <a:gd name="connsiteX34" fmla="*/ 862012 w 1466850"/>
                  <a:gd name="connsiteY34" fmla="*/ 721519 h 1095375"/>
                  <a:gd name="connsiteX35" fmla="*/ 883444 w 1466850"/>
                  <a:gd name="connsiteY35" fmla="*/ 721519 h 1095375"/>
                  <a:gd name="connsiteX36" fmla="*/ 892969 w 1466850"/>
                  <a:gd name="connsiteY36" fmla="*/ 697706 h 1095375"/>
                  <a:gd name="connsiteX37" fmla="*/ 892969 w 1466850"/>
                  <a:gd name="connsiteY37" fmla="*/ 697706 h 1095375"/>
                  <a:gd name="connsiteX38" fmla="*/ 921544 w 1466850"/>
                  <a:gd name="connsiteY38" fmla="*/ 609600 h 1095375"/>
                  <a:gd name="connsiteX39" fmla="*/ 909637 w 1466850"/>
                  <a:gd name="connsiteY39" fmla="*/ 552450 h 1095375"/>
                  <a:gd name="connsiteX40" fmla="*/ 928687 w 1466850"/>
                  <a:gd name="connsiteY40" fmla="*/ 540544 h 1095375"/>
                  <a:gd name="connsiteX41" fmla="*/ 973931 w 1466850"/>
                  <a:gd name="connsiteY41" fmla="*/ 535781 h 1095375"/>
                  <a:gd name="connsiteX42" fmla="*/ 1014412 w 1466850"/>
                  <a:gd name="connsiteY42" fmla="*/ 447675 h 1095375"/>
                  <a:gd name="connsiteX43" fmla="*/ 1038225 w 1466850"/>
                  <a:gd name="connsiteY43" fmla="*/ 445294 h 1095375"/>
                  <a:gd name="connsiteX44" fmla="*/ 1073944 w 1466850"/>
                  <a:gd name="connsiteY44" fmla="*/ 476250 h 1095375"/>
                  <a:gd name="connsiteX45" fmla="*/ 1112044 w 1466850"/>
                  <a:gd name="connsiteY45" fmla="*/ 514350 h 1095375"/>
                  <a:gd name="connsiteX46" fmla="*/ 1171575 w 1466850"/>
                  <a:gd name="connsiteY46" fmla="*/ 540544 h 1095375"/>
                  <a:gd name="connsiteX47" fmla="*/ 1219200 w 1466850"/>
                  <a:gd name="connsiteY47" fmla="*/ 521494 h 1095375"/>
                  <a:gd name="connsiteX48" fmla="*/ 1245394 w 1466850"/>
                  <a:gd name="connsiteY48" fmla="*/ 502444 h 1095375"/>
                  <a:gd name="connsiteX49" fmla="*/ 1278731 w 1466850"/>
                  <a:gd name="connsiteY49" fmla="*/ 511969 h 1095375"/>
                  <a:gd name="connsiteX50" fmla="*/ 1295400 w 1466850"/>
                  <a:gd name="connsiteY50" fmla="*/ 531019 h 1095375"/>
                  <a:gd name="connsiteX51" fmla="*/ 1273969 w 1466850"/>
                  <a:gd name="connsiteY51" fmla="*/ 573881 h 1095375"/>
                  <a:gd name="connsiteX52" fmla="*/ 1271587 w 1466850"/>
                  <a:gd name="connsiteY52" fmla="*/ 602456 h 1095375"/>
                  <a:gd name="connsiteX53" fmla="*/ 1285875 w 1466850"/>
                  <a:gd name="connsiteY53" fmla="*/ 611981 h 1095375"/>
                  <a:gd name="connsiteX54" fmla="*/ 1300162 w 1466850"/>
                  <a:gd name="connsiteY54" fmla="*/ 628650 h 1095375"/>
                  <a:gd name="connsiteX55" fmla="*/ 1321594 w 1466850"/>
                  <a:gd name="connsiteY55" fmla="*/ 666750 h 1095375"/>
                  <a:gd name="connsiteX56" fmla="*/ 1347787 w 1466850"/>
                  <a:gd name="connsiteY56" fmla="*/ 681037 h 1095375"/>
                  <a:gd name="connsiteX57" fmla="*/ 1371600 w 1466850"/>
                  <a:gd name="connsiteY57" fmla="*/ 681037 h 1095375"/>
                  <a:gd name="connsiteX58" fmla="*/ 1376362 w 1466850"/>
                  <a:gd name="connsiteY58" fmla="*/ 628650 h 1095375"/>
                  <a:gd name="connsiteX59" fmla="*/ 1395412 w 1466850"/>
                  <a:gd name="connsiteY59" fmla="*/ 578644 h 1095375"/>
                  <a:gd name="connsiteX60" fmla="*/ 1426369 w 1466850"/>
                  <a:gd name="connsiteY60" fmla="*/ 571500 h 1095375"/>
                  <a:gd name="connsiteX61" fmla="*/ 1466850 w 1466850"/>
                  <a:gd name="connsiteY61" fmla="*/ 552450 h 1095375"/>
                  <a:gd name="connsiteX62" fmla="*/ 1443037 w 1466850"/>
                  <a:gd name="connsiteY62" fmla="*/ 509587 h 1095375"/>
                  <a:gd name="connsiteX63" fmla="*/ 1414462 w 1466850"/>
                  <a:gd name="connsiteY63" fmla="*/ 464344 h 1095375"/>
                  <a:gd name="connsiteX64" fmla="*/ 1388269 w 1466850"/>
                  <a:gd name="connsiteY64" fmla="*/ 438150 h 1095375"/>
                  <a:gd name="connsiteX65" fmla="*/ 1404937 w 1466850"/>
                  <a:gd name="connsiteY65" fmla="*/ 400050 h 1095375"/>
                  <a:gd name="connsiteX66" fmla="*/ 1404937 w 1466850"/>
                  <a:gd name="connsiteY66" fmla="*/ 383381 h 1095375"/>
                  <a:gd name="connsiteX67" fmla="*/ 1431131 w 1466850"/>
                  <a:gd name="connsiteY67" fmla="*/ 338137 h 1095375"/>
                  <a:gd name="connsiteX68" fmla="*/ 1419225 w 1466850"/>
                  <a:gd name="connsiteY68" fmla="*/ 264319 h 1095375"/>
                  <a:gd name="connsiteX69" fmla="*/ 1438275 w 1466850"/>
                  <a:gd name="connsiteY69" fmla="*/ 202406 h 1095375"/>
                  <a:gd name="connsiteX70" fmla="*/ 1435894 w 1466850"/>
                  <a:gd name="connsiteY70" fmla="*/ 173831 h 1095375"/>
                  <a:gd name="connsiteX71" fmla="*/ 1404937 w 1466850"/>
                  <a:gd name="connsiteY71" fmla="*/ 164306 h 1095375"/>
                  <a:gd name="connsiteX72" fmla="*/ 1364456 w 1466850"/>
                  <a:gd name="connsiteY72" fmla="*/ 154781 h 1095375"/>
                  <a:gd name="connsiteX73" fmla="*/ 1293019 w 1466850"/>
                  <a:gd name="connsiteY73" fmla="*/ 154781 h 1095375"/>
                  <a:gd name="connsiteX74" fmla="*/ 1233487 w 1466850"/>
                  <a:gd name="connsiteY74" fmla="*/ 121444 h 1095375"/>
                  <a:gd name="connsiteX75" fmla="*/ 1207294 w 1466850"/>
                  <a:gd name="connsiteY75" fmla="*/ 114300 h 1095375"/>
                  <a:gd name="connsiteX76" fmla="*/ 1188244 w 1466850"/>
                  <a:gd name="connsiteY76" fmla="*/ 126206 h 1095375"/>
                  <a:gd name="connsiteX77" fmla="*/ 1133475 w 1466850"/>
                  <a:gd name="connsiteY77" fmla="*/ 188119 h 1095375"/>
                  <a:gd name="connsiteX78" fmla="*/ 1116806 w 1466850"/>
                  <a:gd name="connsiteY78" fmla="*/ 188119 h 1095375"/>
                  <a:gd name="connsiteX79" fmla="*/ 1078706 w 1466850"/>
                  <a:gd name="connsiteY79" fmla="*/ 142875 h 1095375"/>
                  <a:gd name="connsiteX80" fmla="*/ 1054894 w 1466850"/>
                  <a:gd name="connsiteY80" fmla="*/ 138112 h 1095375"/>
                  <a:gd name="connsiteX81" fmla="*/ 997744 w 1466850"/>
                  <a:gd name="connsiteY81" fmla="*/ 157162 h 1095375"/>
                  <a:gd name="connsiteX82" fmla="*/ 973931 w 1466850"/>
                  <a:gd name="connsiteY82" fmla="*/ 178594 h 1095375"/>
                  <a:gd name="connsiteX83" fmla="*/ 928687 w 1466850"/>
                  <a:gd name="connsiteY83" fmla="*/ 173831 h 1095375"/>
                  <a:gd name="connsiteX84" fmla="*/ 878681 w 1466850"/>
                  <a:gd name="connsiteY84" fmla="*/ 164306 h 1095375"/>
                  <a:gd name="connsiteX85" fmla="*/ 864394 w 1466850"/>
                  <a:gd name="connsiteY85" fmla="*/ 83344 h 1095375"/>
                  <a:gd name="connsiteX86" fmla="*/ 845344 w 1466850"/>
                  <a:gd name="connsiteY86" fmla="*/ 69056 h 1095375"/>
                  <a:gd name="connsiteX87" fmla="*/ 747712 w 1466850"/>
                  <a:gd name="connsiteY87" fmla="*/ 119062 h 1095375"/>
                  <a:gd name="connsiteX88" fmla="*/ 721519 w 1466850"/>
                  <a:gd name="connsiteY88" fmla="*/ 140494 h 1095375"/>
                  <a:gd name="connsiteX89" fmla="*/ 709612 w 1466850"/>
                  <a:gd name="connsiteY89" fmla="*/ 190500 h 1095375"/>
                  <a:gd name="connsiteX90" fmla="*/ 707231 w 1466850"/>
                  <a:gd name="connsiteY90" fmla="*/ 195262 h 1095375"/>
                  <a:gd name="connsiteX91" fmla="*/ 654844 w 1466850"/>
                  <a:gd name="connsiteY91" fmla="*/ 190500 h 1095375"/>
                  <a:gd name="connsiteX92" fmla="*/ 633412 w 1466850"/>
                  <a:gd name="connsiteY92" fmla="*/ 180975 h 1095375"/>
                  <a:gd name="connsiteX93" fmla="*/ 614362 w 1466850"/>
                  <a:gd name="connsiteY93" fmla="*/ 142875 h 1095375"/>
                  <a:gd name="connsiteX94" fmla="*/ 590550 w 1466850"/>
                  <a:gd name="connsiteY94" fmla="*/ 130969 h 1095375"/>
                  <a:gd name="connsiteX95" fmla="*/ 540544 w 1466850"/>
                  <a:gd name="connsiteY95" fmla="*/ 161925 h 1095375"/>
                  <a:gd name="connsiteX96" fmla="*/ 507206 w 1466850"/>
                  <a:gd name="connsiteY96" fmla="*/ 154781 h 1095375"/>
                  <a:gd name="connsiteX97" fmla="*/ 495300 w 1466850"/>
                  <a:gd name="connsiteY97" fmla="*/ 123825 h 1095375"/>
                  <a:gd name="connsiteX98" fmla="*/ 490537 w 1466850"/>
                  <a:gd name="connsiteY98" fmla="*/ 114300 h 1095375"/>
                  <a:gd name="connsiteX99" fmla="*/ 431006 w 1466850"/>
                  <a:gd name="connsiteY99" fmla="*/ 97631 h 1095375"/>
                  <a:gd name="connsiteX100" fmla="*/ 442912 w 1466850"/>
                  <a:gd name="connsiteY100" fmla="*/ 33337 h 1095375"/>
                  <a:gd name="connsiteX101" fmla="*/ 423862 w 1466850"/>
                  <a:gd name="connsiteY101" fmla="*/ 19050 h 1095375"/>
                  <a:gd name="connsiteX102" fmla="*/ 335756 w 1466850"/>
                  <a:gd name="connsiteY102" fmla="*/ 0 h 1095375"/>
                  <a:gd name="connsiteX103" fmla="*/ 302419 w 1466850"/>
                  <a:gd name="connsiteY103" fmla="*/ 35719 h 1095375"/>
                  <a:gd name="connsiteX104" fmla="*/ 266700 w 1466850"/>
                  <a:gd name="connsiteY104" fmla="*/ 50006 h 1095375"/>
                  <a:gd name="connsiteX105" fmla="*/ 271462 w 1466850"/>
                  <a:gd name="connsiteY105" fmla="*/ 95250 h 1095375"/>
                  <a:gd name="connsiteX106" fmla="*/ 316706 w 1466850"/>
                  <a:gd name="connsiteY106" fmla="*/ 121444 h 1095375"/>
                  <a:gd name="connsiteX107" fmla="*/ 302419 w 1466850"/>
                  <a:gd name="connsiteY107" fmla="*/ 145256 h 1095375"/>
                  <a:gd name="connsiteX108" fmla="*/ 247650 w 1466850"/>
                  <a:gd name="connsiteY108" fmla="*/ 159544 h 1095375"/>
                  <a:gd name="connsiteX109" fmla="*/ 214312 w 1466850"/>
                  <a:gd name="connsiteY109" fmla="*/ 216694 h 1095375"/>
                  <a:gd name="connsiteX110" fmla="*/ 183356 w 1466850"/>
                  <a:gd name="connsiteY110" fmla="*/ 221456 h 1095375"/>
                  <a:gd name="connsiteX111" fmla="*/ 183356 w 1466850"/>
                  <a:gd name="connsiteY111" fmla="*/ 254794 h 1095375"/>
                  <a:gd name="connsiteX112" fmla="*/ 161925 w 1466850"/>
                  <a:gd name="connsiteY112" fmla="*/ 304800 h 1095375"/>
                  <a:gd name="connsiteX113" fmla="*/ 140494 w 1466850"/>
                  <a:gd name="connsiteY113" fmla="*/ 323850 h 1095375"/>
                  <a:gd name="connsiteX114" fmla="*/ 54769 w 1466850"/>
                  <a:gd name="connsiteY114" fmla="*/ 311945 h 1095375"/>
                  <a:gd name="connsiteX115" fmla="*/ 83343 w 1466850"/>
                  <a:gd name="connsiteY115" fmla="*/ 302418 h 1095375"/>
                  <a:gd name="connsiteX116" fmla="*/ 30956 w 1466850"/>
                  <a:gd name="connsiteY116" fmla="*/ 295274 h 1095375"/>
                  <a:gd name="connsiteX0" fmla="*/ 30956 w 1466850"/>
                  <a:gd name="connsiteY0" fmla="*/ 295274 h 1095375"/>
                  <a:gd name="connsiteX1" fmla="*/ 19050 w 1466850"/>
                  <a:gd name="connsiteY1" fmla="*/ 381000 h 1095375"/>
                  <a:gd name="connsiteX2" fmla="*/ 19050 w 1466850"/>
                  <a:gd name="connsiteY2" fmla="*/ 397669 h 1095375"/>
                  <a:gd name="connsiteX3" fmla="*/ 0 w 1466850"/>
                  <a:gd name="connsiteY3" fmla="*/ 459581 h 1095375"/>
                  <a:gd name="connsiteX4" fmla="*/ 7144 w 1466850"/>
                  <a:gd name="connsiteY4" fmla="*/ 497681 h 1095375"/>
                  <a:gd name="connsiteX5" fmla="*/ 9525 w 1466850"/>
                  <a:gd name="connsiteY5" fmla="*/ 535781 h 1095375"/>
                  <a:gd name="connsiteX6" fmla="*/ 19050 w 1466850"/>
                  <a:gd name="connsiteY6" fmla="*/ 583406 h 1095375"/>
                  <a:gd name="connsiteX7" fmla="*/ 23812 w 1466850"/>
                  <a:gd name="connsiteY7" fmla="*/ 688181 h 1095375"/>
                  <a:gd name="connsiteX8" fmla="*/ 35719 w 1466850"/>
                  <a:gd name="connsiteY8" fmla="*/ 747712 h 1095375"/>
                  <a:gd name="connsiteX9" fmla="*/ 40481 w 1466850"/>
                  <a:gd name="connsiteY9" fmla="*/ 778669 h 1095375"/>
                  <a:gd name="connsiteX10" fmla="*/ 47625 w 1466850"/>
                  <a:gd name="connsiteY10" fmla="*/ 831056 h 1095375"/>
                  <a:gd name="connsiteX11" fmla="*/ 38100 w 1466850"/>
                  <a:gd name="connsiteY11" fmla="*/ 919162 h 1095375"/>
                  <a:gd name="connsiteX12" fmla="*/ 78581 w 1466850"/>
                  <a:gd name="connsiteY12" fmla="*/ 1028700 h 1095375"/>
                  <a:gd name="connsiteX13" fmla="*/ 71437 w 1466850"/>
                  <a:gd name="connsiteY13" fmla="*/ 1095375 h 1095375"/>
                  <a:gd name="connsiteX14" fmla="*/ 242887 w 1466850"/>
                  <a:gd name="connsiteY14" fmla="*/ 1092994 h 1095375"/>
                  <a:gd name="connsiteX15" fmla="*/ 238125 w 1466850"/>
                  <a:gd name="connsiteY15" fmla="*/ 1045369 h 1095375"/>
                  <a:gd name="connsiteX16" fmla="*/ 230981 w 1466850"/>
                  <a:gd name="connsiteY16" fmla="*/ 1035844 h 1095375"/>
                  <a:gd name="connsiteX17" fmla="*/ 252412 w 1466850"/>
                  <a:gd name="connsiteY17" fmla="*/ 1019175 h 1095375"/>
                  <a:gd name="connsiteX18" fmla="*/ 314325 w 1466850"/>
                  <a:gd name="connsiteY18" fmla="*/ 995362 h 1095375"/>
                  <a:gd name="connsiteX19" fmla="*/ 311944 w 1466850"/>
                  <a:gd name="connsiteY19" fmla="*/ 959644 h 1095375"/>
                  <a:gd name="connsiteX20" fmla="*/ 326231 w 1466850"/>
                  <a:gd name="connsiteY20" fmla="*/ 942975 h 1095375"/>
                  <a:gd name="connsiteX21" fmla="*/ 452437 w 1466850"/>
                  <a:gd name="connsiteY21" fmla="*/ 950119 h 1095375"/>
                  <a:gd name="connsiteX22" fmla="*/ 464344 w 1466850"/>
                  <a:gd name="connsiteY22" fmla="*/ 933450 h 1095375"/>
                  <a:gd name="connsiteX23" fmla="*/ 476250 w 1466850"/>
                  <a:gd name="connsiteY23" fmla="*/ 883444 h 1095375"/>
                  <a:gd name="connsiteX24" fmla="*/ 488156 w 1466850"/>
                  <a:gd name="connsiteY24" fmla="*/ 857250 h 1095375"/>
                  <a:gd name="connsiteX25" fmla="*/ 526256 w 1466850"/>
                  <a:gd name="connsiteY25" fmla="*/ 862012 h 1095375"/>
                  <a:gd name="connsiteX26" fmla="*/ 545306 w 1466850"/>
                  <a:gd name="connsiteY26" fmla="*/ 909637 h 1095375"/>
                  <a:gd name="connsiteX27" fmla="*/ 566737 w 1466850"/>
                  <a:gd name="connsiteY27" fmla="*/ 881062 h 1095375"/>
                  <a:gd name="connsiteX28" fmla="*/ 621506 w 1466850"/>
                  <a:gd name="connsiteY28" fmla="*/ 845344 h 1095375"/>
                  <a:gd name="connsiteX29" fmla="*/ 709612 w 1466850"/>
                  <a:gd name="connsiteY29" fmla="*/ 814387 h 1095375"/>
                  <a:gd name="connsiteX30" fmla="*/ 716756 w 1466850"/>
                  <a:gd name="connsiteY30" fmla="*/ 769144 h 1095375"/>
                  <a:gd name="connsiteX31" fmla="*/ 742950 w 1466850"/>
                  <a:gd name="connsiteY31" fmla="*/ 750094 h 1095375"/>
                  <a:gd name="connsiteX32" fmla="*/ 785812 w 1466850"/>
                  <a:gd name="connsiteY32" fmla="*/ 726281 h 1095375"/>
                  <a:gd name="connsiteX33" fmla="*/ 800100 w 1466850"/>
                  <a:gd name="connsiteY33" fmla="*/ 716756 h 1095375"/>
                  <a:gd name="connsiteX34" fmla="*/ 862012 w 1466850"/>
                  <a:gd name="connsiteY34" fmla="*/ 721519 h 1095375"/>
                  <a:gd name="connsiteX35" fmla="*/ 883444 w 1466850"/>
                  <a:gd name="connsiteY35" fmla="*/ 721519 h 1095375"/>
                  <a:gd name="connsiteX36" fmla="*/ 892969 w 1466850"/>
                  <a:gd name="connsiteY36" fmla="*/ 697706 h 1095375"/>
                  <a:gd name="connsiteX37" fmla="*/ 892969 w 1466850"/>
                  <a:gd name="connsiteY37" fmla="*/ 697706 h 1095375"/>
                  <a:gd name="connsiteX38" fmla="*/ 921544 w 1466850"/>
                  <a:gd name="connsiteY38" fmla="*/ 609600 h 1095375"/>
                  <a:gd name="connsiteX39" fmla="*/ 909637 w 1466850"/>
                  <a:gd name="connsiteY39" fmla="*/ 552450 h 1095375"/>
                  <a:gd name="connsiteX40" fmla="*/ 928687 w 1466850"/>
                  <a:gd name="connsiteY40" fmla="*/ 540544 h 1095375"/>
                  <a:gd name="connsiteX41" fmla="*/ 973931 w 1466850"/>
                  <a:gd name="connsiteY41" fmla="*/ 535781 h 1095375"/>
                  <a:gd name="connsiteX42" fmla="*/ 1014412 w 1466850"/>
                  <a:gd name="connsiteY42" fmla="*/ 447675 h 1095375"/>
                  <a:gd name="connsiteX43" fmla="*/ 1038225 w 1466850"/>
                  <a:gd name="connsiteY43" fmla="*/ 445294 h 1095375"/>
                  <a:gd name="connsiteX44" fmla="*/ 1073944 w 1466850"/>
                  <a:gd name="connsiteY44" fmla="*/ 476250 h 1095375"/>
                  <a:gd name="connsiteX45" fmla="*/ 1112044 w 1466850"/>
                  <a:gd name="connsiteY45" fmla="*/ 514350 h 1095375"/>
                  <a:gd name="connsiteX46" fmla="*/ 1171575 w 1466850"/>
                  <a:gd name="connsiteY46" fmla="*/ 540544 h 1095375"/>
                  <a:gd name="connsiteX47" fmla="*/ 1219200 w 1466850"/>
                  <a:gd name="connsiteY47" fmla="*/ 521494 h 1095375"/>
                  <a:gd name="connsiteX48" fmla="*/ 1245394 w 1466850"/>
                  <a:gd name="connsiteY48" fmla="*/ 502444 h 1095375"/>
                  <a:gd name="connsiteX49" fmla="*/ 1278731 w 1466850"/>
                  <a:gd name="connsiteY49" fmla="*/ 511969 h 1095375"/>
                  <a:gd name="connsiteX50" fmla="*/ 1295400 w 1466850"/>
                  <a:gd name="connsiteY50" fmla="*/ 531019 h 1095375"/>
                  <a:gd name="connsiteX51" fmla="*/ 1273969 w 1466850"/>
                  <a:gd name="connsiteY51" fmla="*/ 573881 h 1095375"/>
                  <a:gd name="connsiteX52" fmla="*/ 1271587 w 1466850"/>
                  <a:gd name="connsiteY52" fmla="*/ 602456 h 1095375"/>
                  <a:gd name="connsiteX53" fmla="*/ 1285875 w 1466850"/>
                  <a:gd name="connsiteY53" fmla="*/ 611981 h 1095375"/>
                  <a:gd name="connsiteX54" fmla="*/ 1300162 w 1466850"/>
                  <a:gd name="connsiteY54" fmla="*/ 628650 h 1095375"/>
                  <a:gd name="connsiteX55" fmla="*/ 1321594 w 1466850"/>
                  <a:gd name="connsiteY55" fmla="*/ 666750 h 1095375"/>
                  <a:gd name="connsiteX56" fmla="*/ 1347787 w 1466850"/>
                  <a:gd name="connsiteY56" fmla="*/ 681037 h 1095375"/>
                  <a:gd name="connsiteX57" fmla="*/ 1371600 w 1466850"/>
                  <a:gd name="connsiteY57" fmla="*/ 681037 h 1095375"/>
                  <a:gd name="connsiteX58" fmla="*/ 1376362 w 1466850"/>
                  <a:gd name="connsiteY58" fmla="*/ 628650 h 1095375"/>
                  <a:gd name="connsiteX59" fmla="*/ 1395412 w 1466850"/>
                  <a:gd name="connsiteY59" fmla="*/ 578644 h 1095375"/>
                  <a:gd name="connsiteX60" fmla="*/ 1426369 w 1466850"/>
                  <a:gd name="connsiteY60" fmla="*/ 571500 h 1095375"/>
                  <a:gd name="connsiteX61" fmla="*/ 1466850 w 1466850"/>
                  <a:gd name="connsiteY61" fmla="*/ 552450 h 1095375"/>
                  <a:gd name="connsiteX62" fmla="*/ 1443037 w 1466850"/>
                  <a:gd name="connsiteY62" fmla="*/ 509587 h 1095375"/>
                  <a:gd name="connsiteX63" fmla="*/ 1414462 w 1466850"/>
                  <a:gd name="connsiteY63" fmla="*/ 464344 h 1095375"/>
                  <a:gd name="connsiteX64" fmla="*/ 1388269 w 1466850"/>
                  <a:gd name="connsiteY64" fmla="*/ 438150 h 1095375"/>
                  <a:gd name="connsiteX65" fmla="*/ 1404937 w 1466850"/>
                  <a:gd name="connsiteY65" fmla="*/ 400050 h 1095375"/>
                  <a:gd name="connsiteX66" fmla="*/ 1404937 w 1466850"/>
                  <a:gd name="connsiteY66" fmla="*/ 383381 h 1095375"/>
                  <a:gd name="connsiteX67" fmla="*/ 1431131 w 1466850"/>
                  <a:gd name="connsiteY67" fmla="*/ 338137 h 1095375"/>
                  <a:gd name="connsiteX68" fmla="*/ 1419225 w 1466850"/>
                  <a:gd name="connsiteY68" fmla="*/ 264319 h 1095375"/>
                  <a:gd name="connsiteX69" fmla="*/ 1438275 w 1466850"/>
                  <a:gd name="connsiteY69" fmla="*/ 202406 h 1095375"/>
                  <a:gd name="connsiteX70" fmla="*/ 1435894 w 1466850"/>
                  <a:gd name="connsiteY70" fmla="*/ 173831 h 1095375"/>
                  <a:gd name="connsiteX71" fmla="*/ 1404937 w 1466850"/>
                  <a:gd name="connsiteY71" fmla="*/ 164306 h 1095375"/>
                  <a:gd name="connsiteX72" fmla="*/ 1364456 w 1466850"/>
                  <a:gd name="connsiteY72" fmla="*/ 154781 h 1095375"/>
                  <a:gd name="connsiteX73" fmla="*/ 1293019 w 1466850"/>
                  <a:gd name="connsiteY73" fmla="*/ 154781 h 1095375"/>
                  <a:gd name="connsiteX74" fmla="*/ 1233487 w 1466850"/>
                  <a:gd name="connsiteY74" fmla="*/ 121444 h 1095375"/>
                  <a:gd name="connsiteX75" fmla="*/ 1207294 w 1466850"/>
                  <a:gd name="connsiteY75" fmla="*/ 114300 h 1095375"/>
                  <a:gd name="connsiteX76" fmla="*/ 1188244 w 1466850"/>
                  <a:gd name="connsiteY76" fmla="*/ 126206 h 1095375"/>
                  <a:gd name="connsiteX77" fmla="*/ 1133475 w 1466850"/>
                  <a:gd name="connsiteY77" fmla="*/ 188119 h 1095375"/>
                  <a:gd name="connsiteX78" fmla="*/ 1116806 w 1466850"/>
                  <a:gd name="connsiteY78" fmla="*/ 188119 h 1095375"/>
                  <a:gd name="connsiteX79" fmla="*/ 1078706 w 1466850"/>
                  <a:gd name="connsiteY79" fmla="*/ 142875 h 1095375"/>
                  <a:gd name="connsiteX80" fmla="*/ 1054894 w 1466850"/>
                  <a:gd name="connsiteY80" fmla="*/ 138112 h 1095375"/>
                  <a:gd name="connsiteX81" fmla="*/ 997744 w 1466850"/>
                  <a:gd name="connsiteY81" fmla="*/ 157162 h 1095375"/>
                  <a:gd name="connsiteX82" fmla="*/ 973931 w 1466850"/>
                  <a:gd name="connsiteY82" fmla="*/ 178594 h 1095375"/>
                  <a:gd name="connsiteX83" fmla="*/ 928687 w 1466850"/>
                  <a:gd name="connsiteY83" fmla="*/ 173831 h 1095375"/>
                  <a:gd name="connsiteX84" fmla="*/ 878681 w 1466850"/>
                  <a:gd name="connsiteY84" fmla="*/ 164306 h 1095375"/>
                  <a:gd name="connsiteX85" fmla="*/ 864394 w 1466850"/>
                  <a:gd name="connsiteY85" fmla="*/ 83344 h 1095375"/>
                  <a:gd name="connsiteX86" fmla="*/ 845344 w 1466850"/>
                  <a:gd name="connsiteY86" fmla="*/ 69056 h 1095375"/>
                  <a:gd name="connsiteX87" fmla="*/ 747712 w 1466850"/>
                  <a:gd name="connsiteY87" fmla="*/ 119062 h 1095375"/>
                  <a:gd name="connsiteX88" fmla="*/ 721519 w 1466850"/>
                  <a:gd name="connsiteY88" fmla="*/ 140494 h 1095375"/>
                  <a:gd name="connsiteX89" fmla="*/ 709612 w 1466850"/>
                  <a:gd name="connsiteY89" fmla="*/ 190500 h 1095375"/>
                  <a:gd name="connsiteX90" fmla="*/ 707231 w 1466850"/>
                  <a:gd name="connsiteY90" fmla="*/ 195262 h 1095375"/>
                  <a:gd name="connsiteX91" fmla="*/ 654844 w 1466850"/>
                  <a:gd name="connsiteY91" fmla="*/ 190500 h 1095375"/>
                  <a:gd name="connsiteX92" fmla="*/ 633412 w 1466850"/>
                  <a:gd name="connsiteY92" fmla="*/ 180975 h 1095375"/>
                  <a:gd name="connsiteX93" fmla="*/ 614362 w 1466850"/>
                  <a:gd name="connsiteY93" fmla="*/ 142875 h 1095375"/>
                  <a:gd name="connsiteX94" fmla="*/ 590550 w 1466850"/>
                  <a:gd name="connsiteY94" fmla="*/ 130969 h 1095375"/>
                  <a:gd name="connsiteX95" fmla="*/ 540544 w 1466850"/>
                  <a:gd name="connsiteY95" fmla="*/ 161925 h 1095375"/>
                  <a:gd name="connsiteX96" fmla="*/ 507206 w 1466850"/>
                  <a:gd name="connsiteY96" fmla="*/ 154781 h 1095375"/>
                  <a:gd name="connsiteX97" fmla="*/ 495300 w 1466850"/>
                  <a:gd name="connsiteY97" fmla="*/ 123825 h 1095375"/>
                  <a:gd name="connsiteX98" fmla="*/ 490537 w 1466850"/>
                  <a:gd name="connsiteY98" fmla="*/ 114300 h 1095375"/>
                  <a:gd name="connsiteX99" fmla="*/ 431006 w 1466850"/>
                  <a:gd name="connsiteY99" fmla="*/ 97631 h 1095375"/>
                  <a:gd name="connsiteX100" fmla="*/ 442912 w 1466850"/>
                  <a:gd name="connsiteY100" fmla="*/ 33337 h 1095375"/>
                  <a:gd name="connsiteX101" fmla="*/ 423862 w 1466850"/>
                  <a:gd name="connsiteY101" fmla="*/ 19050 h 1095375"/>
                  <a:gd name="connsiteX102" fmla="*/ 335756 w 1466850"/>
                  <a:gd name="connsiteY102" fmla="*/ 0 h 1095375"/>
                  <a:gd name="connsiteX103" fmla="*/ 302419 w 1466850"/>
                  <a:gd name="connsiteY103" fmla="*/ 35719 h 1095375"/>
                  <a:gd name="connsiteX104" fmla="*/ 266700 w 1466850"/>
                  <a:gd name="connsiteY104" fmla="*/ 50006 h 1095375"/>
                  <a:gd name="connsiteX105" fmla="*/ 271462 w 1466850"/>
                  <a:gd name="connsiteY105" fmla="*/ 95250 h 1095375"/>
                  <a:gd name="connsiteX106" fmla="*/ 316706 w 1466850"/>
                  <a:gd name="connsiteY106" fmla="*/ 121444 h 1095375"/>
                  <a:gd name="connsiteX107" fmla="*/ 302419 w 1466850"/>
                  <a:gd name="connsiteY107" fmla="*/ 145256 h 1095375"/>
                  <a:gd name="connsiteX108" fmla="*/ 247650 w 1466850"/>
                  <a:gd name="connsiteY108" fmla="*/ 159544 h 1095375"/>
                  <a:gd name="connsiteX109" fmla="*/ 214312 w 1466850"/>
                  <a:gd name="connsiteY109" fmla="*/ 216694 h 1095375"/>
                  <a:gd name="connsiteX110" fmla="*/ 183356 w 1466850"/>
                  <a:gd name="connsiteY110" fmla="*/ 221456 h 1095375"/>
                  <a:gd name="connsiteX111" fmla="*/ 183356 w 1466850"/>
                  <a:gd name="connsiteY111" fmla="*/ 254794 h 1095375"/>
                  <a:gd name="connsiteX112" fmla="*/ 161925 w 1466850"/>
                  <a:gd name="connsiteY112" fmla="*/ 304800 h 1095375"/>
                  <a:gd name="connsiteX113" fmla="*/ 140494 w 1466850"/>
                  <a:gd name="connsiteY113" fmla="*/ 323850 h 1095375"/>
                  <a:gd name="connsiteX114" fmla="*/ 109538 w 1466850"/>
                  <a:gd name="connsiteY114" fmla="*/ 311945 h 1095375"/>
                  <a:gd name="connsiteX115" fmla="*/ 83343 w 1466850"/>
                  <a:gd name="connsiteY115" fmla="*/ 302418 h 1095375"/>
                  <a:gd name="connsiteX116" fmla="*/ 30956 w 1466850"/>
                  <a:gd name="connsiteY116" fmla="*/ 295274 h 1095375"/>
                  <a:gd name="connsiteX0" fmla="*/ 30956 w 1466850"/>
                  <a:gd name="connsiteY0" fmla="*/ 295274 h 1095375"/>
                  <a:gd name="connsiteX1" fmla="*/ 19050 w 1466850"/>
                  <a:gd name="connsiteY1" fmla="*/ 381000 h 1095375"/>
                  <a:gd name="connsiteX2" fmla="*/ 19050 w 1466850"/>
                  <a:gd name="connsiteY2" fmla="*/ 397669 h 1095375"/>
                  <a:gd name="connsiteX3" fmla="*/ 0 w 1466850"/>
                  <a:gd name="connsiteY3" fmla="*/ 459581 h 1095375"/>
                  <a:gd name="connsiteX4" fmla="*/ 7144 w 1466850"/>
                  <a:gd name="connsiteY4" fmla="*/ 497681 h 1095375"/>
                  <a:gd name="connsiteX5" fmla="*/ 9525 w 1466850"/>
                  <a:gd name="connsiteY5" fmla="*/ 535781 h 1095375"/>
                  <a:gd name="connsiteX6" fmla="*/ 19050 w 1466850"/>
                  <a:gd name="connsiteY6" fmla="*/ 583406 h 1095375"/>
                  <a:gd name="connsiteX7" fmla="*/ 23812 w 1466850"/>
                  <a:gd name="connsiteY7" fmla="*/ 688181 h 1095375"/>
                  <a:gd name="connsiteX8" fmla="*/ 35719 w 1466850"/>
                  <a:gd name="connsiteY8" fmla="*/ 747712 h 1095375"/>
                  <a:gd name="connsiteX9" fmla="*/ 40481 w 1466850"/>
                  <a:gd name="connsiteY9" fmla="*/ 778669 h 1095375"/>
                  <a:gd name="connsiteX10" fmla="*/ 47625 w 1466850"/>
                  <a:gd name="connsiteY10" fmla="*/ 831056 h 1095375"/>
                  <a:gd name="connsiteX11" fmla="*/ 38100 w 1466850"/>
                  <a:gd name="connsiteY11" fmla="*/ 919162 h 1095375"/>
                  <a:gd name="connsiteX12" fmla="*/ 78581 w 1466850"/>
                  <a:gd name="connsiteY12" fmla="*/ 1028700 h 1095375"/>
                  <a:gd name="connsiteX13" fmla="*/ 71437 w 1466850"/>
                  <a:gd name="connsiteY13" fmla="*/ 1095375 h 1095375"/>
                  <a:gd name="connsiteX14" fmla="*/ 242887 w 1466850"/>
                  <a:gd name="connsiteY14" fmla="*/ 1092994 h 1095375"/>
                  <a:gd name="connsiteX15" fmla="*/ 238125 w 1466850"/>
                  <a:gd name="connsiteY15" fmla="*/ 1045369 h 1095375"/>
                  <a:gd name="connsiteX16" fmla="*/ 230981 w 1466850"/>
                  <a:gd name="connsiteY16" fmla="*/ 1035844 h 1095375"/>
                  <a:gd name="connsiteX17" fmla="*/ 252412 w 1466850"/>
                  <a:gd name="connsiteY17" fmla="*/ 1019175 h 1095375"/>
                  <a:gd name="connsiteX18" fmla="*/ 314325 w 1466850"/>
                  <a:gd name="connsiteY18" fmla="*/ 995362 h 1095375"/>
                  <a:gd name="connsiteX19" fmla="*/ 311944 w 1466850"/>
                  <a:gd name="connsiteY19" fmla="*/ 959644 h 1095375"/>
                  <a:gd name="connsiteX20" fmla="*/ 326231 w 1466850"/>
                  <a:gd name="connsiteY20" fmla="*/ 942975 h 1095375"/>
                  <a:gd name="connsiteX21" fmla="*/ 452437 w 1466850"/>
                  <a:gd name="connsiteY21" fmla="*/ 950119 h 1095375"/>
                  <a:gd name="connsiteX22" fmla="*/ 464344 w 1466850"/>
                  <a:gd name="connsiteY22" fmla="*/ 933450 h 1095375"/>
                  <a:gd name="connsiteX23" fmla="*/ 476250 w 1466850"/>
                  <a:gd name="connsiteY23" fmla="*/ 883444 h 1095375"/>
                  <a:gd name="connsiteX24" fmla="*/ 488156 w 1466850"/>
                  <a:gd name="connsiteY24" fmla="*/ 857250 h 1095375"/>
                  <a:gd name="connsiteX25" fmla="*/ 526256 w 1466850"/>
                  <a:gd name="connsiteY25" fmla="*/ 862012 h 1095375"/>
                  <a:gd name="connsiteX26" fmla="*/ 545306 w 1466850"/>
                  <a:gd name="connsiteY26" fmla="*/ 909637 h 1095375"/>
                  <a:gd name="connsiteX27" fmla="*/ 566737 w 1466850"/>
                  <a:gd name="connsiteY27" fmla="*/ 881062 h 1095375"/>
                  <a:gd name="connsiteX28" fmla="*/ 621506 w 1466850"/>
                  <a:gd name="connsiteY28" fmla="*/ 845344 h 1095375"/>
                  <a:gd name="connsiteX29" fmla="*/ 709612 w 1466850"/>
                  <a:gd name="connsiteY29" fmla="*/ 814387 h 1095375"/>
                  <a:gd name="connsiteX30" fmla="*/ 716756 w 1466850"/>
                  <a:gd name="connsiteY30" fmla="*/ 769144 h 1095375"/>
                  <a:gd name="connsiteX31" fmla="*/ 742950 w 1466850"/>
                  <a:gd name="connsiteY31" fmla="*/ 750094 h 1095375"/>
                  <a:gd name="connsiteX32" fmla="*/ 785812 w 1466850"/>
                  <a:gd name="connsiteY32" fmla="*/ 726281 h 1095375"/>
                  <a:gd name="connsiteX33" fmla="*/ 800100 w 1466850"/>
                  <a:gd name="connsiteY33" fmla="*/ 716756 h 1095375"/>
                  <a:gd name="connsiteX34" fmla="*/ 862012 w 1466850"/>
                  <a:gd name="connsiteY34" fmla="*/ 721519 h 1095375"/>
                  <a:gd name="connsiteX35" fmla="*/ 883444 w 1466850"/>
                  <a:gd name="connsiteY35" fmla="*/ 721519 h 1095375"/>
                  <a:gd name="connsiteX36" fmla="*/ 892969 w 1466850"/>
                  <a:gd name="connsiteY36" fmla="*/ 697706 h 1095375"/>
                  <a:gd name="connsiteX37" fmla="*/ 892969 w 1466850"/>
                  <a:gd name="connsiteY37" fmla="*/ 697706 h 1095375"/>
                  <a:gd name="connsiteX38" fmla="*/ 921544 w 1466850"/>
                  <a:gd name="connsiteY38" fmla="*/ 609600 h 1095375"/>
                  <a:gd name="connsiteX39" fmla="*/ 909637 w 1466850"/>
                  <a:gd name="connsiteY39" fmla="*/ 552450 h 1095375"/>
                  <a:gd name="connsiteX40" fmla="*/ 928687 w 1466850"/>
                  <a:gd name="connsiteY40" fmla="*/ 540544 h 1095375"/>
                  <a:gd name="connsiteX41" fmla="*/ 973931 w 1466850"/>
                  <a:gd name="connsiteY41" fmla="*/ 535781 h 1095375"/>
                  <a:gd name="connsiteX42" fmla="*/ 1014412 w 1466850"/>
                  <a:gd name="connsiteY42" fmla="*/ 447675 h 1095375"/>
                  <a:gd name="connsiteX43" fmla="*/ 1038225 w 1466850"/>
                  <a:gd name="connsiteY43" fmla="*/ 445294 h 1095375"/>
                  <a:gd name="connsiteX44" fmla="*/ 1073944 w 1466850"/>
                  <a:gd name="connsiteY44" fmla="*/ 476250 h 1095375"/>
                  <a:gd name="connsiteX45" fmla="*/ 1112044 w 1466850"/>
                  <a:gd name="connsiteY45" fmla="*/ 514350 h 1095375"/>
                  <a:gd name="connsiteX46" fmla="*/ 1171575 w 1466850"/>
                  <a:gd name="connsiteY46" fmla="*/ 540544 h 1095375"/>
                  <a:gd name="connsiteX47" fmla="*/ 1219200 w 1466850"/>
                  <a:gd name="connsiteY47" fmla="*/ 521494 h 1095375"/>
                  <a:gd name="connsiteX48" fmla="*/ 1245394 w 1466850"/>
                  <a:gd name="connsiteY48" fmla="*/ 502444 h 1095375"/>
                  <a:gd name="connsiteX49" fmla="*/ 1278731 w 1466850"/>
                  <a:gd name="connsiteY49" fmla="*/ 511969 h 1095375"/>
                  <a:gd name="connsiteX50" fmla="*/ 1295400 w 1466850"/>
                  <a:gd name="connsiteY50" fmla="*/ 531019 h 1095375"/>
                  <a:gd name="connsiteX51" fmla="*/ 1273969 w 1466850"/>
                  <a:gd name="connsiteY51" fmla="*/ 573881 h 1095375"/>
                  <a:gd name="connsiteX52" fmla="*/ 1271587 w 1466850"/>
                  <a:gd name="connsiteY52" fmla="*/ 602456 h 1095375"/>
                  <a:gd name="connsiteX53" fmla="*/ 1285875 w 1466850"/>
                  <a:gd name="connsiteY53" fmla="*/ 611981 h 1095375"/>
                  <a:gd name="connsiteX54" fmla="*/ 1300162 w 1466850"/>
                  <a:gd name="connsiteY54" fmla="*/ 628650 h 1095375"/>
                  <a:gd name="connsiteX55" fmla="*/ 1321594 w 1466850"/>
                  <a:gd name="connsiteY55" fmla="*/ 666750 h 1095375"/>
                  <a:gd name="connsiteX56" fmla="*/ 1347787 w 1466850"/>
                  <a:gd name="connsiteY56" fmla="*/ 681037 h 1095375"/>
                  <a:gd name="connsiteX57" fmla="*/ 1371600 w 1466850"/>
                  <a:gd name="connsiteY57" fmla="*/ 681037 h 1095375"/>
                  <a:gd name="connsiteX58" fmla="*/ 1376362 w 1466850"/>
                  <a:gd name="connsiteY58" fmla="*/ 628650 h 1095375"/>
                  <a:gd name="connsiteX59" fmla="*/ 1395412 w 1466850"/>
                  <a:gd name="connsiteY59" fmla="*/ 578644 h 1095375"/>
                  <a:gd name="connsiteX60" fmla="*/ 1426369 w 1466850"/>
                  <a:gd name="connsiteY60" fmla="*/ 571500 h 1095375"/>
                  <a:gd name="connsiteX61" fmla="*/ 1466850 w 1466850"/>
                  <a:gd name="connsiteY61" fmla="*/ 552450 h 1095375"/>
                  <a:gd name="connsiteX62" fmla="*/ 1443037 w 1466850"/>
                  <a:gd name="connsiteY62" fmla="*/ 509587 h 1095375"/>
                  <a:gd name="connsiteX63" fmla="*/ 1414462 w 1466850"/>
                  <a:gd name="connsiteY63" fmla="*/ 464344 h 1095375"/>
                  <a:gd name="connsiteX64" fmla="*/ 1388269 w 1466850"/>
                  <a:gd name="connsiteY64" fmla="*/ 438150 h 1095375"/>
                  <a:gd name="connsiteX65" fmla="*/ 1404937 w 1466850"/>
                  <a:gd name="connsiteY65" fmla="*/ 400050 h 1095375"/>
                  <a:gd name="connsiteX66" fmla="*/ 1404937 w 1466850"/>
                  <a:gd name="connsiteY66" fmla="*/ 383381 h 1095375"/>
                  <a:gd name="connsiteX67" fmla="*/ 1431131 w 1466850"/>
                  <a:gd name="connsiteY67" fmla="*/ 338137 h 1095375"/>
                  <a:gd name="connsiteX68" fmla="*/ 1419225 w 1466850"/>
                  <a:gd name="connsiteY68" fmla="*/ 264319 h 1095375"/>
                  <a:gd name="connsiteX69" fmla="*/ 1438275 w 1466850"/>
                  <a:gd name="connsiteY69" fmla="*/ 202406 h 1095375"/>
                  <a:gd name="connsiteX70" fmla="*/ 1435894 w 1466850"/>
                  <a:gd name="connsiteY70" fmla="*/ 173831 h 1095375"/>
                  <a:gd name="connsiteX71" fmla="*/ 1404937 w 1466850"/>
                  <a:gd name="connsiteY71" fmla="*/ 164306 h 1095375"/>
                  <a:gd name="connsiteX72" fmla="*/ 1364456 w 1466850"/>
                  <a:gd name="connsiteY72" fmla="*/ 154781 h 1095375"/>
                  <a:gd name="connsiteX73" fmla="*/ 1293019 w 1466850"/>
                  <a:gd name="connsiteY73" fmla="*/ 154781 h 1095375"/>
                  <a:gd name="connsiteX74" fmla="*/ 1233487 w 1466850"/>
                  <a:gd name="connsiteY74" fmla="*/ 121444 h 1095375"/>
                  <a:gd name="connsiteX75" fmla="*/ 1207294 w 1466850"/>
                  <a:gd name="connsiteY75" fmla="*/ 114300 h 1095375"/>
                  <a:gd name="connsiteX76" fmla="*/ 1188244 w 1466850"/>
                  <a:gd name="connsiteY76" fmla="*/ 126206 h 1095375"/>
                  <a:gd name="connsiteX77" fmla="*/ 1133475 w 1466850"/>
                  <a:gd name="connsiteY77" fmla="*/ 188119 h 1095375"/>
                  <a:gd name="connsiteX78" fmla="*/ 1116806 w 1466850"/>
                  <a:gd name="connsiteY78" fmla="*/ 188119 h 1095375"/>
                  <a:gd name="connsiteX79" fmla="*/ 1078706 w 1466850"/>
                  <a:gd name="connsiteY79" fmla="*/ 142875 h 1095375"/>
                  <a:gd name="connsiteX80" fmla="*/ 1054894 w 1466850"/>
                  <a:gd name="connsiteY80" fmla="*/ 138112 h 1095375"/>
                  <a:gd name="connsiteX81" fmla="*/ 997744 w 1466850"/>
                  <a:gd name="connsiteY81" fmla="*/ 157162 h 1095375"/>
                  <a:gd name="connsiteX82" fmla="*/ 973931 w 1466850"/>
                  <a:gd name="connsiteY82" fmla="*/ 178594 h 1095375"/>
                  <a:gd name="connsiteX83" fmla="*/ 928687 w 1466850"/>
                  <a:gd name="connsiteY83" fmla="*/ 173831 h 1095375"/>
                  <a:gd name="connsiteX84" fmla="*/ 878681 w 1466850"/>
                  <a:gd name="connsiteY84" fmla="*/ 164306 h 1095375"/>
                  <a:gd name="connsiteX85" fmla="*/ 864394 w 1466850"/>
                  <a:gd name="connsiteY85" fmla="*/ 83344 h 1095375"/>
                  <a:gd name="connsiteX86" fmla="*/ 845344 w 1466850"/>
                  <a:gd name="connsiteY86" fmla="*/ 69056 h 1095375"/>
                  <a:gd name="connsiteX87" fmla="*/ 747712 w 1466850"/>
                  <a:gd name="connsiteY87" fmla="*/ 119062 h 1095375"/>
                  <a:gd name="connsiteX88" fmla="*/ 721519 w 1466850"/>
                  <a:gd name="connsiteY88" fmla="*/ 140494 h 1095375"/>
                  <a:gd name="connsiteX89" fmla="*/ 709612 w 1466850"/>
                  <a:gd name="connsiteY89" fmla="*/ 190500 h 1095375"/>
                  <a:gd name="connsiteX90" fmla="*/ 707231 w 1466850"/>
                  <a:gd name="connsiteY90" fmla="*/ 195262 h 1095375"/>
                  <a:gd name="connsiteX91" fmla="*/ 654844 w 1466850"/>
                  <a:gd name="connsiteY91" fmla="*/ 190500 h 1095375"/>
                  <a:gd name="connsiteX92" fmla="*/ 633412 w 1466850"/>
                  <a:gd name="connsiteY92" fmla="*/ 180975 h 1095375"/>
                  <a:gd name="connsiteX93" fmla="*/ 614362 w 1466850"/>
                  <a:gd name="connsiteY93" fmla="*/ 142875 h 1095375"/>
                  <a:gd name="connsiteX94" fmla="*/ 590550 w 1466850"/>
                  <a:gd name="connsiteY94" fmla="*/ 130969 h 1095375"/>
                  <a:gd name="connsiteX95" fmla="*/ 540544 w 1466850"/>
                  <a:gd name="connsiteY95" fmla="*/ 161925 h 1095375"/>
                  <a:gd name="connsiteX96" fmla="*/ 507206 w 1466850"/>
                  <a:gd name="connsiteY96" fmla="*/ 154781 h 1095375"/>
                  <a:gd name="connsiteX97" fmla="*/ 495300 w 1466850"/>
                  <a:gd name="connsiteY97" fmla="*/ 123825 h 1095375"/>
                  <a:gd name="connsiteX98" fmla="*/ 490537 w 1466850"/>
                  <a:gd name="connsiteY98" fmla="*/ 114300 h 1095375"/>
                  <a:gd name="connsiteX99" fmla="*/ 431006 w 1466850"/>
                  <a:gd name="connsiteY99" fmla="*/ 97631 h 1095375"/>
                  <a:gd name="connsiteX100" fmla="*/ 442912 w 1466850"/>
                  <a:gd name="connsiteY100" fmla="*/ 33337 h 1095375"/>
                  <a:gd name="connsiteX101" fmla="*/ 423862 w 1466850"/>
                  <a:gd name="connsiteY101" fmla="*/ 19050 h 1095375"/>
                  <a:gd name="connsiteX102" fmla="*/ 335756 w 1466850"/>
                  <a:gd name="connsiteY102" fmla="*/ 0 h 1095375"/>
                  <a:gd name="connsiteX103" fmla="*/ 302419 w 1466850"/>
                  <a:gd name="connsiteY103" fmla="*/ 35719 h 1095375"/>
                  <a:gd name="connsiteX104" fmla="*/ 266700 w 1466850"/>
                  <a:gd name="connsiteY104" fmla="*/ 50006 h 1095375"/>
                  <a:gd name="connsiteX105" fmla="*/ 271462 w 1466850"/>
                  <a:gd name="connsiteY105" fmla="*/ 95250 h 1095375"/>
                  <a:gd name="connsiteX106" fmla="*/ 316706 w 1466850"/>
                  <a:gd name="connsiteY106" fmla="*/ 121444 h 1095375"/>
                  <a:gd name="connsiteX107" fmla="*/ 302419 w 1466850"/>
                  <a:gd name="connsiteY107" fmla="*/ 145256 h 1095375"/>
                  <a:gd name="connsiteX108" fmla="*/ 247650 w 1466850"/>
                  <a:gd name="connsiteY108" fmla="*/ 159544 h 1095375"/>
                  <a:gd name="connsiteX109" fmla="*/ 214312 w 1466850"/>
                  <a:gd name="connsiteY109" fmla="*/ 216694 h 1095375"/>
                  <a:gd name="connsiteX110" fmla="*/ 183356 w 1466850"/>
                  <a:gd name="connsiteY110" fmla="*/ 221456 h 1095375"/>
                  <a:gd name="connsiteX111" fmla="*/ 183356 w 1466850"/>
                  <a:gd name="connsiteY111" fmla="*/ 254794 h 1095375"/>
                  <a:gd name="connsiteX112" fmla="*/ 161925 w 1466850"/>
                  <a:gd name="connsiteY112" fmla="*/ 304800 h 1095375"/>
                  <a:gd name="connsiteX113" fmla="*/ 140494 w 1466850"/>
                  <a:gd name="connsiteY113" fmla="*/ 323850 h 1095375"/>
                  <a:gd name="connsiteX114" fmla="*/ 109538 w 1466850"/>
                  <a:gd name="connsiteY114" fmla="*/ 311945 h 1095375"/>
                  <a:gd name="connsiteX115" fmla="*/ 59530 w 1466850"/>
                  <a:gd name="connsiteY115" fmla="*/ 302418 h 1095375"/>
                  <a:gd name="connsiteX116" fmla="*/ 30956 w 1466850"/>
                  <a:gd name="connsiteY116" fmla="*/ 295274 h 1095375"/>
                  <a:gd name="connsiteX0" fmla="*/ 30956 w 1466850"/>
                  <a:gd name="connsiteY0" fmla="*/ 295274 h 1095375"/>
                  <a:gd name="connsiteX1" fmla="*/ 19050 w 1466850"/>
                  <a:gd name="connsiteY1" fmla="*/ 381000 h 1095375"/>
                  <a:gd name="connsiteX2" fmla="*/ 19050 w 1466850"/>
                  <a:gd name="connsiteY2" fmla="*/ 397669 h 1095375"/>
                  <a:gd name="connsiteX3" fmla="*/ 0 w 1466850"/>
                  <a:gd name="connsiteY3" fmla="*/ 459581 h 1095375"/>
                  <a:gd name="connsiteX4" fmla="*/ 7144 w 1466850"/>
                  <a:gd name="connsiteY4" fmla="*/ 497681 h 1095375"/>
                  <a:gd name="connsiteX5" fmla="*/ 9525 w 1466850"/>
                  <a:gd name="connsiteY5" fmla="*/ 535781 h 1095375"/>
                  <a:gd name="connsiteX6" fmla="*/ 19050 w 1466850"/>
                  <a:gd name="connsiteY6" fmla="*/ 583406 h 1095375"/>
                  <a:gd name="connsiteX7" fmla="*/ 23812 w 1466850"/>
                  <a:gd name="connsiteY7" fmla="*/ 688181 h 1095375"/>
                  <a:gd name="connsiteX8" fmla="*/ 35719 w 1466850"/>
                  <a:gd name="connsiteY8" fmla="*/ 747712 h 1095375"/>
                  <a:gd name="connsiteX9" fmla="*/ 40481 w 1466850"/>
                  <a:gd name="connsiteY9" fmla="*/ 778669 h 1095375"/>
                  <a:gd name="connsiteX10" fmla="*/ 47625 w 1466850"/>
                  <a:gd name="connsiteY10" fmla="*/ 831056 h 1095375"/>
                  <a:gd name="connsiteX11" fmla="*/ 38100 w 1466850"/>
                  <a:gd name="connsiteY11" fmla="*/ 919162 h 1095375"/>
                  <a:gd name="connsiteX12" fmla="*/ 78581 w 1466850"/>
                  <a:gd name="connsiteY12" fmla="*/ 1028700 h 1095375"/>
                  <a:gd name="connsiteX13" fmla="*/ 71437 w 1466850"/>
                  <a:gd name="connsiteY13" fmla="*/ 1095375 h 1095375"/>
                  <a:gd name="connsiteX14" fmla="*/ 242887 w 1466850"/>
                  <a:gd name="connsiteY14" fmla="*/ 1092994 h 1095375"/>
                  <a:gd name="connsiteX15" fmla="*/ 238125 w 1466850"/>
                  <a:gd name="connsiteY15" fmla="*/ 1045369 h 1095375"/>
                  <a:gd name="connsiteX16" fmla="*/ 230981 w 1466850"/>
                  <a:gd name="connsiteY16" fmla="*/ 1035844 h 1095375"/>
                  <a:gd name="connsiteX17" fmla="*/ 252412 w 1466850"/>
                  <a:gd name="connsiteY17" fmla="*/ 1019175 h 1095375"/>
                  <a:gd name="connsiteX18" fmla="*/ 314325 w 1466850"/>
                  <a:gd name="connsiteY18" fmla="*/ 995362 h 1095375"/>
                  <a:gd name="connsiteX19" fmla="*/ 311944 w 1466850"/>
                  <a:gd name="connsiteY19" fmla="*/ 959644 h 1095375"/>
                  <a:gd name="connsiteX20" fmla="*/ 326231 w 1466850"/>
                  <a:gd name="connsiteY20" fmla="*/ 942975 h 1095375"/>
                  <a:gd name="connsiteX21" fmla="*/ 452437 w 1466850"/>
                  <a:gd name="connsiteY21" fmla="*/ 950119 h 1095375"/>
                  <a:gd name="connsiteX22" fmla="*/ 464344 w 1466850"/>
                  <a:gd name="connsiteY22" fmla="*/ 933450 h 1095375"/>
                  <a:gd name="connsiteX23" fmla="*/ 476250 w 1466850"/>
                  <a:gd name="connsiteY23" fmla="*/ 883444 h 1095375"/>
                  <a:gd name="connsiteX24" fmla="*/ 488156 w 1466850"/>
                  <a:gd name="connsiteY24" fmla="*/ 857250 h 1095375"/>
                  <a:gd name="connsiteX25" fmla="*/ 526256 w 1466850"/>
                  <a:gd name="connsiteY25" fmla="*/ 862012 h 1095375"/>
                  <a:gd name="connsiteX26" fmla="*/ 545306 w 1466850"/>
                  <a:gd name="connsiteY26" fmla="*/ 909637 h 1095375"/>
                  <a:gd name="connsiteX27" fmla="*/ 566737 w 1466850"/>
                  <a:gd name="connsiteY27" fmla="*/ 881062 h 1095375"/>
                  <a:gd name="connsiteX28" fmla="*/ 621506 w 1466850"/>
                  <a:gd name="connsiteY28" fmla="*/ 845344 h 1095375"/>
                  <a:gd name="connsiteX29" fmla="*/ 709612 w 1466850"/>
                  <a:gd name="connsiteY29" fmla="*/ 814387 h 1095375"/>
                  <a:gd name="connsiteX30" fmla="*/ 716756 w 1466850"/>
                  <a:gd name="connsiteY30" fmla="*/ 769144 h 1095375"/>
                  <a:gd name="connsiteX31" fmla="*/ 742950 w 1466850"/>
                  <a:gd name="connsiteY31" fmla="*/ 750094 h 1095375"/>
                  <a:gd name="connsiteX32" fmla="*/ 785812 w 1466850"/>
                  <a:gd name="connsiteY32" fmla="*/ 726281 h 1095375"/>
                  <a:gd name="connsiteX33" fmla="*/ 800100 w 1466850"/>
                  <a:gd name="connsiteY33" fmla="*/ 716756 h 1095375"/>
                  <a:gd name="connsiteX34" fmla="*/ 862012 w 1466850"/>
                  <a:gd name="connsiteY34" fmla="*/ 721519 h 1095375"/>
                  <a:gd name="connsiteX35" fmla="*/ 883444 w 1466850"/>
                  <a:gd name="connsiteY35" fmla="*/ 721519 h 1095375"/>
                  <a:gd name="connsiteX36" fmla="*/ 892969 w 1466850"/>
                  <a:gd name="connsiteY36" fmla="*/ 697706 h 1095375"/>
                  <a:gd name="connsiteX37" fmla="*/ 892969 w 1466850"/>
                  <a:gd name="connsiteY37" fmla="*/ 697706 h 1095375"/>
                  <a:gd name="connsiteX38" fmla="*/ 921544 w 1466850"/>
                  <a:gd name="connsiteY38" fmla="*/ 609600 h 1095375"/>
                  <a:gd name="connsiteX39" fmla="*/ 909637 w 1466850"/>
                  <a:gd name="connsiteY39" fmla="*/ 552450 h 1095375"/>
                  <a:gd name="connsiteX40" fmla="*/ 928687 w 1466850"/>
                  <a:gd name="connsiteY40" fmla="*/ 540544 h 1095375"/>
                  <a:gd name="connsiteX41" fmla="*/ 973931 w 1466850"/>
                  <a:gd name="connsiteY41" fmla="*/ 535781 h 1095375"/>
                  <a:gd name="connsiteX42" fmla="*/ 1014412 w 1466850"/>
                  <a:gd name="connsiteY42" fmla="*/ 447675 h 1095375"/>
                  <a:gd name="connsiteX43" fmla="*/ 1038225 w 1466850"/>
                  <a:gd name="connsiteY43" fmla="*/ 445294 h 1095375"/>
                  <a:gd name="connsiteX44" fmla="*/ 1073944 w 1466850"/>
                  <a:gd name="connsiteY44" fmla="*/ 476250 h 1095375"/>
                  <a:gd name="connsiteX45" fmla="*/ 1112044 w 1466850"/>
                  <a:gd name="connsiteY45" fmla="*/ 514350 h 1095375"/>
                  <a:gd name="connsiteX46" fmla="*/ 1171575 w 1466850"/>
                  <a:gd name="connsiteY46" fmla="*/ 540544 h 1095375"/>
                  <a:gd name="connsiteX47" fmla="*/ 1219200 w 1466850"/>
                  <a:gd name="connsiteY47" fmla="*/ 521494 h 1095375"/>
                  <a:gd name="connsiteX48" fmla="*/ 1245394 w 1466850"/>
                  <a:gd name="connsiteY48" fmla="*/ 502444 h 1095375"/>
                  <a:gd name="connsiteX49" fmla="*/ 1278731 w 1466850"/>
                  <a:gd name="connsiteY49" fmla="*/ 511969 h 1095375"/>
                  <a:gd name="connsiteX50" fmla="*/ 1295400 w 1466850"/>
                  <a:gd name="connsiteY50" fmla="*/ 531019 h 1095375"/>
                  <a:gd name="connsiteX51" fmla="*/ 1273969 w 1466850"/>
                  <a:gd name="connsiteY51" fmla="*/ 573881 h 1095375"/>
                  <a:gd name="connsiteX52" fmla="*/ 1271587 w 1466850"/>
                  <a:gd name="connsiteY52" fmla="*/ 602456 h 1095375"/>
                  <a:gd name="connsiteX53" fmla="*/ 1285875 w 1466850"/>
                  <a:gd name="connsiteY53" fmla="*/ 611981 h 1095375"/>
                  <a:gd name="connsiteX54" fmla="*/ 1300162 w 1466850"/>
                  <a:gd name="connsiteY54" fmla="*/ 628650 h 1095375"/>
                  <a:gd name="connsiteX55" fmla="*/ 1321594 w 1466850"/>
                  <a:gd name="connsiteY55" fmla="*/ 666750 h 1095375"/>
                  <a:gd name="connsiteX56" fmla="*/ 1347787 w 1466850"/>
                  <a:gd name="connsiteY56" fmla="*/ 681037 h 1095375"/>
                  <a:gd name="connsiteX57" fmla="*/ 1371600 w 1466850"/>
                  <a:gd name="connsiteY57" fmla="*/ 681037 h 1095375"/>
                  <a:gd name="connsiteX58" fmla="*/ 1376362 w 1466850"/>
                  <a:gd name="connsiteY58" fmla="*/ 628650 h 1095375"/>
                  <a:gd name="connsiteX59" fmla="*/ 1395412 w 1466850"/>
                  <a:gd name="connsiteY59" fmla="*/ 578644 h 1095375"/>
                  <a:gd name="connsiteX60" fmla="*/ 1426369 w 1466850"/>
                  <a:gd name="connsiteY60" fmla="*/ 571500 h 1095375"/>
                  <a:gd name="connsiteX61" fmla="*/ 1466850 w 1466850"/>
                  <a:gd name="connsiteY61" fmla="*/ 552450 h 1095375"/>
                  <a:gd name="connsiteX62" fmla="*/ 1443037 w 1466850"/>
                  <a:gd name="connsiteY62" fmla="*/ 509587 h 1095375"/>
                  <a:gd name="connsiteX63" fmla="*/ 1414462 w 1466850"/>
                  <a:gd name="connsiteY63" fmla="*/ 464344 h 1095375"/>
                  <a:gd name="connsiteX64" fmla="*/ 1388269 w 1466850"/>
                  <a:gd name="connsiteY64" fmla="*/ 438150 h 1095375"/>
                  <a:gd name="connsiteX65" fmla="*/ 1404937 w 1466850"/>
                  <a:gd name="connsiteY65" fmla="*/ 400050 h 1095375"/>
                  <a:gd name="connsiteX66" fmla="*/ 1404937 w 1466850"/>
                  <a:gd name="connsiteY66" fmla="*/ 383381 h 1095375"/>
                  <a:gd name="connsiteX67" fmla="*/ 1431131 w 1466850"/>
                  <a:gd name="connsiteY67" fmla="*/ 338137 h 1095375"/>
                  <a:gd name="connsiteX68" fmla="*/ 1419225 w 1466850"/>
                  <a:gd name="connsiteY68" fmla="*/ 264319 h 1095375"/>
                  <a:gd name="connsiteX69" fmla="*/ 1438275 w 1466850"/>
                  <a:gd name="connsiteY69" fmla="*/ 202406 h 1095375"/>
                  <a:gd name="connsiteX70" fmla="*/ 1435894 w 1466850"/>
                  <a:gd name="connsiteY70" fmla="*/ 173831 h 1095375"/>
                  <a:gd name="connsiteX71" fmla="*/ 1404937 w 1466850"/>
                  <a:gd name="connsiteY71" fmla="*/ 164306 h 1095375"/>
                  <a:gd name="connsiteX72" fmla="*/ 1364456 w 1466850"/>
                  <a:gd name="connsiteY72" fmla="*/ 154781 h 1095375"/>
                  <a:gd name="connsiteX73" fmla="*/ 1293019 w 1466850"/>
                  <a:gd name="connsiteY73" fmla="*/ 154781 h 1095375"/>
                  <a:gd name="connsiteX74" fmla="*/ 1233487 w 1466850"/>
                  <a:gd name="connsiteY74" fmla="*/ 121444 h 1095375"/>
                  <a:gd name="connsiteX75" fmla="*/ 1207294 w 1466850"/>
                  <a:gd name="connsiteY75" fmla="*/ 114300 h 1095375"/>
                  <a:gd name="connsiteX76" fmla="*/ 1188244 w 1466850"/>
                  <a:gd name="connsiteY76" fmla="*/ 126206 h 1095375"/>
                  <a:gd name="connsiteX77" fmla="*/ 1133475 w 1466850"/>
                  <a:gd name="connsiteY77" fmla="*/ 188119 h 1095375"/>
                  <a:gd name="connsiteX78" fmla="*/ 1116806 w 1466850"/>
                  <a:gd name="connsiteY78" fmla="*/ 188119 h 1095375"/>
                  <a:gd name="connsiteX79" fmla="*/ 1078706 w 1466850"/>
                  <a:gd name="connsiteY79" fmla="*/ 142875 h 1095375"/>
                  <a:gd name="connsiteX80" fmla="*/ 1054894 w 1466850"/>
                  <a:gd name="connsiteY80" fmla="*/ 138112 h 1095375"/>
                  <a:gd name="connsiteX81" fmla="*/ 997744 w 1466850"/>
                  <a:gd name="connsiteY81" fmla="*/ 157162 h 1095375"/>
                  <a:gd name="connsiteX82" fmla="*/ 973931 w 1466850"/>
                  <a:gd name="connsiteY82" fmla="*/ 178594 h 1095375"/>
                  <a:gd name="connsiteX83" fmla="*/ 928687 w 1466850"/>
                  <a:gd name="connsiteY83" fmla="*/ 173831 h 1095375"/>
                  <a:gd name="connsiteX84" fmla="*/ 878681 w 1466850"/>
                  <a:gd name="connsiteY84" fmla="*/ 164306 h 1095375"/>
                  <a:gd name="connsiteX85" fmla="*/ 864394 w 1466850"/>
                  <a:gd name="connsiteY85" fmla="*/ 83344 h 1095375"/>
                  <a:gd name="connsiteX86" fmla="*/ 845344 w 1466850"/>
                  <a:gd name="connsiteY86" fmla="*/ 69056 h 1095375"/>
                  <a:gd name="connsiteX87" fmla="*/ 747712 w 1466850"/>
                  <a:gd name="connsiteY87" fmla="*/ 119062 h 1095375"/>
                  <a:gd name="connsiteX88" fmla="*/ 721519 w 1466850"/>
                  <a:gd name="connsiteY88" fmla="*/ 140494 h 1095375"/>
                  <a:gd name="connsiteX89" fmla="*/ 709612 w 1466850"/>
                  <a:gd name="connsiteY89" fmla="*/ 190500 h 1095375"/>
                  <a:gd name="connsiteX90" fmla="*/ 707231 w 1466850"/>
                  <a:gd name="connsiteY90" fmla="*/ 195262 h 1095375"/>
                  <a:gd name="connsiteX91" fmla="*/ 654844 w 1466850"/>
                  <a:gd name="connsiteY91" fmla="*/ 190500 h 1095375"/>
                  <a:gd name="connsiteX92" fmla="*/ 633412 w 1466850"/>
                  <a:gd name="connsiteY92" fmla="*/ 180975 h 1095375"/>
                  <a:gd name="connsiteX93" fmla="*/ 614362 w 1466850"/>
                  <a:gd name="connsiteY93" fmla="*/ 142875 h 1095375"/>
                  <a:gd name="connsiteX94" fmla="*/ 590550 w 1466850"/>
                  <a:gd name="connsiteY94" fmla="*/ 130969 h 1095375"/>
                  <a:gd name="connsiteX95" fmla="*/ 540544 w 1466850"/>
                  <a:gd name="connsiteY95" fmla="*/ 161925 h 1095375"/>
                  <a:gd name="connsiteX96" fmla="*/ 507206 w 1466850"/>
                  <a:gd name="connsiteY96" fmla="*/ 154781 h 1095375"/>
                  <a:gd name="connsiteX97" fmla="*/ 495300 w 1466850"/>
                  <a:gd name="connsiteY97" fmla="*/ 123825 h 1095375"/>
                  <a:gd name="connsiteX98" fmla="*/ 490537 w 1466850"/>
                  <a:gd name="connsiteY98" fmla="*/ 114300 h 1095375"/>
                  <a:gd name="connsiteX99" fmla="*/ 431006 w 1466850"/>
                  <a:gd name="connsiteY99" fmla="*/ 97631 h 1095375"/>
                  <a:gd name="connsiteX100" fmla="*/ 442912 w 1466850"/>
                  <a:gd name="connsiteY100" fmla="*/ 33337 h 1095375"/>
                  <a:gd name="connsiteX101" fmla="*/ 423862 w 1466850"/>
                  <a:gd name="connsiteY101" fmla="*/ 19050 h 1095375"/>
                  <a:gd name="connsiteX102" fmla="*/ 335756 w 1466850"/>
                  <a:gd name="connsiteY102" fmla="*/ 0 h 1095375"/>
                  <a:gd name="connsiteX103" fmla="*/ 302419 w 1466850"/>
                  <a:gd name="connsiteY103" fmla="*/ 35719 h 1095375"/>
                  <a:gd name="connsiteX104" fmla="*/ 266700 w 1466850"/>
                  <a:gd name="connsiteY104" fmla="*/ 50006 h 1095375"/>
                  <a:gd name="connsiteX105" fmla="*/ 271462 w 1466850"/>
                  <a:gd name="connsiteY105" fmla="*/ 95250 h 1095375"/>
                  <a:gd name="connsiteX106" fmla="*/ 316706 w 1466850"/>
                  <a:gd name="connsiteY106" fmla="*/ 121444 h 1095375"/>
                  <a:gd name="connsiteX107" fmla="*/ 302419 w 1466850"/>
                  <a:gd name="connsiteY107" fmla="*/ 145256 h 1095375"/>
                  <a:gd name="connsiteX108" fmla="*/ 247650 w 1466850"/>
                  <a:gd name="connsiteY108" fmla="*/ 159544 h 1095375"/>
                  <a:gd name="connsiteX109" fmla="*/ 214312 w 1466850"/>
                  <a:gd name="connsiteY109" fmla="*/ 216694 h 1095375"/>
                  <a:gd name="connsiteX110" fmla="*/ 183356 w 1466850"/>
                  <a:gd name="connsiteY110" fmla="*/ 221456 h 1095375"/>
                  <a:gd name="connsiteX111" fmla="*/ 183356 w 1466850"/>
                  <a:gd name="connsiteY111" fmla="*/ 254794 h 1095375"/>
                  <a:gd name="connsiteX112" fmla="*/ 161925 w 1466850"/>
                  <a:gd name="connsiteY112" fmla="*/ 304800 h 1095375"/>
                  <a:gd name="connsiteX113" fmla="*/ 140494 w 1466850"/>
                  <a:gd name="connsiteY113" fmla="*/ 323850 h 1095375"/>
                  <a:gd name="connsiteX114" fmla="*/ 66676 w 1466850"/>
                  <a:gd name="connsiteY114" fmla="*/ 321470 h 1095375"/>
                  <a:gd name="connsiteX115" fmla="*/ 59530 w 1466850"/>
                  <a:gd name="connsiteY115" fmla="*/ 302418 h 1095375"/>
                  <a:gd name="connsiteX116" fmla="*/ 30956 w 1466850"/>
                  <a:gd name="connsiteY116" fmla="*/ 295274 h 1095375"/>
                  <a:gd name="connsiteX0" fmla="*/ 30956 w 1466850"/>
                  <a:gd name="connsiteY0" fmla="*/ 295274 h 1095375"/>
                  <a:gd name="connsiteX1" fmla="*/ 19050 w 1466850"/>
                  <a:gd name="connsiteY1" fmla="*/ 381000 h 1095375"/>
                  <a:gd name="connsiteX2" fmla="*/ 19050 w 1466850"/>
                  <a:gd name="connsiteY2" fmla="*/ 397669 h 1095375"/>
                  <a:gd name="connsiteX3" fmla="*/ 0 w 1466850"/>
                  <a:gd name="connsiteY3" fmla="*/ 459581 h 1095375"/>
                  <a:gd name="connsiteX4" fmla="*/ 7144 w 1466850"/>
                  <a:gd name="connsiteY4" fmla="*/ 497681 h 1095375"/>
                  <a:gd name="connsiteX5" fmla="*/ 9525 w 1466850"/>
                  <a:gd name="connsiteY5" fmla="*/ 535781 h 1095375"/>
                  <a:gd name="connsiteX6" fmla="*/ 19050 w 1466850"/>
                  <a:gd name="connsiteY6" fmla="*/ 583406 h 1095375"/>
                  <a:gd name="connsiteX7" fmla="*/ 23812 w 1466850"/>
                  <a:gd name="connsiteY7" fmla="*/ 688181 h 1095375"/>
                  <a:gd name="connsiteX8" fmla="*/ 35719 w 1466850"/>
                  <a:gd name="connsiteY8" fmla="*/ 747712 h 1095375"/>
                  <a:gd name="connsiteX9" fmla="*/ 40481 w 1466850"/>
                  <a:gd name="connsiteY9" fmla="*/ 778669 h 1095375"/>
                  <a:gd name="connsiteX10" fmla="*/ 47625 w 1466850"/>
                  <a:gd name="connsiteY10" fmla="*/ 831056 h 1095375"/>
                  <a:gd name="connsiteX11" fmla="*/ 38100 w 1466850"/>
                  <a:gd name="connsiteY11" fmla="*/ 919162 h 1095375"/>
                  <a:gd name="connsiteX12" fmla="*/ 78581 w 1466850"/>
                  <a:gd name="connsiteY12" fmla="*/ 1028700 h 1095375"/>
                  <a:gd name="connsiteX13" fmla="*/ 71437 w 1466850"/>
                  <a:gd name="connsiteY13" fmla="*/ 1095375 h 1095375"/>
                  <a:gd name="connsiteX14" fmla="*/ 242887 w 1466850"/>
                  <a:gd name="connsiteY14" fmla="*/ 1092994 h 1095375"/>
                  <a:gd name="connsiteX15" fmla="*/ 238125 w 1466850"/>
                  <a:gd name="connsiteY15" fmla="*/ 1045369 h 1095375"/>
                  <a:gd name="connsiteX16" fmla="*/ 230981 w 1466850"/>
                  <a:gd name="connsiteY16" fmla="*/ 1035844 h 1095375"/>
                  <a:gd name="connsiteX17" fmla="*/ 252412 w 1466850"/>
                  <a:gd name="connsiteY17" fmla="*/ 1019175 h 1095375"/>
                  <a:gd name="connsiteX18" fmla="*/ 314325 w 1466850"/>
                  <a:gd name="connsiteY18" fmla="*/ 995362 h 1095375"/>
                  <a:gd name="connsiteX19" fmla="*/ 311944 w 1466850"/>
                  <a:gd name="connsiteY19" fmla="*/ 959644 h 1095375"/>
                  <a:gd name="connsiteX20" fmla="*/ 326231 w 1466850"/>
                  <a:gd name="connsiteY20" fmla="*/ 942975 h 1095375"/>
                  <a:gd name="connsiteX21" fmla="*/ 452437 w 1466850"/>
                  <a:gd name="connsiteY21" fmla="*/ 950119 h 1095375"/>
                  <a:gd name="connsiteX22" fmla="*/ 464344 w 1466850"/>
                  <a:gd name="connsiteY22" fmla="*/ 933450 h 1095375"/>
                  <a:gd name="connsiteX23" fmla="*/ 476250 w 1466850"/>
                  <a:gd name="connsiteY23" fmla="*/ 883444 h 1095375"/>
                  <a:gd name="connsiteX24" fmla="*/ 488156 w 1466850"/>
                  <a:gd name="connsiteY24" fmla="*/ 857250 h 1095375"/>
                  <a:gd name="connsiteX25" fmla="*/ 526256 w 1466850"/>
                  <a:gd name="connsiteY25" fmla="*/ 862012 h 1095375"/>
                  <a:gd name="connsiteX26" fmla="*/ 545306 w 1466850"/>
                  <a:gd name="connsiteY26" fmla="*/ 909637 h 1095375"/>
                  <a:gd name="connsiteX27" fmla="*/ 566737 w 1466850"/>
                  <a:gd name="connsiteY27" fmla="*/ 881062 h 1095375"/>
                  <a:gd name="connsiteX28" fmla="*/ 621506 w 1466850"/>
                  <a:gd name="connsiteY28" fmla="*/ 845344 h 1095375"/>
                  <a:gd name="connsiteX29" fmla="*/ 709612 w 1466850"/>
                  <a:gd name="connsiteY29" fmla="*/ 814387 h 1095375"/>
                  <a:gd name="connsiteX30" fmla="*/ 716756 w 1466850"/>
                  <a:gd name="connsiteY30" fmla="*/ 769144 h 1095375"/>
                  <a:gd name="connsiteX31" fmla="*/ 742950 w 1466850"/>
                  <a:gd name="connsiteY31" fmla="*/ 750094 h 1095375"/>
                  <a:gd name="connsiteX32" fmla="*/ 785812 w 1466850"/>
                  <a:gd name="connsiteY32" fmla="*/ 726281 h 1095375"/>
                  <a:gd name="connsiteX33" fmla="*/ 800100 w 1466850"/>
                  <a:gd name="connsiteY33" fmla="*/ 716756 h 1095375"/>
                  <a:gd name="connsiteX34" fmla="*/ 862012 w 1466850"/>
                  <a:gd name="connsiteY34" fmla="*/ 721519 h 1095375"/>
                  <a:gd name="connsiteX35" fmla="*/ 883444 w 1466850"/>
                  <a:gd name="connsiteY35" fmla="*/ 721519 h 1095375"/>
                  <a:gd name="connsiteX36" fmla="*/ 892969 w 1466850"/>
                  <a:gd name="connsiteY36" fmla="*/ 697706 h 1095375"/>
                  <a:gd name="connsiteX37" fmla="*/ 892969 w 1466850"/>
                  <a:gd name="connsiteY37" fmla="*/ 697706 h 1095375"/>
                  <a:gd name="connsiteX38" fmla="*/ 921544 w 1466850"/>
                  <a:gd name="connsiteY38" fmla="*/ 609600 h 1095375"/>
                  <a:gd name="connsiteX39" fmla="*/ 909637 w 1466850"/>
                  <a:gd name="connsiteY39" fmla="*/ 552450 h 1095375"/>
                  <a:gd name="connsiteX40" fmla="*/ 928687 w 1466850"/>
                  <a:gd name="connsiteY40" fmla="*/ 540544 h 1095375"/>
                  <a:gd name="connsiteX41" fmla="*/ 973931 w 1466850"/>
                  <a:gd name="connsiteY41" fmla="*/ 535781 h 1095375"/>
                  <a:gd name="connsiteX42" fmla="*/ 1014412 w 1466850"/>
                  <a:gd name="connsiteY42" fmla="*/ 447675 h 1095375"/>
                  <a:gd name="connsiteX43" fmla="*/ 1038225 w 1466850"/>
                  <a:gd name="connsiteY43" fmla="*/ 445294 h 1095375"/>
                  <a:gd name="connsiteX44" fmla="*/ 1073944 w 1466850"/>
                  <a:gd name="connsiteY44" fmla="*/ 476250 h 1095375"/>
                  <a:gd name="connsiteX45" fmla="*/ 1112044 w 1466850"/>
                  <a:gd name="connsiteY45" fmla="*/ 514350 h 1095375"/>
                  <a:gd name="connsiteX46" fmla="*/ 1171575 w 1466850"/>
                  <a:gd name="connsiteY46" fmla="*/ 540544 h 1095375"/>
                  <a:gd name="connsiteX47" fmla="*/ 1219200 w 1466850"/>
                  <a:gd name="connsiteY47" fmla="*/ 521494 h 1095375"/>
                  <a:gd name="connsiteX48" fmla="*/ 1245394 w 1466850"/>
                  <a:gd name="connsiteY48" fmla="*/ 502444 h 1095375"/>
                  <a:gd name="connsiteX49" fmla="*/ 1278731 w 1466850"/>
                  <a:gd name="connsiteY49" fmla="*/ 511969 h 1095375"/>
                  <a:gd name="connsiteX50" fmla="*/ 1295400 w 1466850"/>
                  <a:gd name="connsiteY50" fmla="*/ 531019 h 1095375"/>
                  <a:gd name="connsiteX51" fmla="*/ 1273969 w 1466850"/>
                  <a:gd name="connsiteY51" fmla="*/ 573881 h 1095375"/>
                  <a:gd name="connsiteX52" fmla="*/ 1271587 w 1466850"/>
                  <a:gd name="connsiteY52" fmla="*/ 602456 h 1095375"/>
                  <a:gd name="connsiteX53" fmla="*/ 1285875 w 1466850"/>
                  <a:gd name="connsiteY53" fmla="*/ 611981 h 1095375"/>
                  <a:gd name="connsiteX54" fmla="*/ 1300162 w 1466850"/>
                  <a:gd name="connsiteY54" fmla="*/ 628650 h 1095375"/>
                  <a:gd name="connsiteX55" fmla="*/ 1321594 w 1466850"/>
                  <a:gd name="connsiteY55" fmla="*/ 666750 h 1095375"/>
                  <a:gd name="connsiteX56" fmla="*/ 1347787 w 1466850"/>
                  <a:gd name="connsiteY56" fmla="*/ 681037 h 1095375"/>
                  <a:gd name="connsiteX57" fmla="*/ 1371600 w 1466850"/>
                  <a:gd name="connsiteY57" fmla="*/ 681037 h 1095375"/>
                  <a:gd name="connsiteX58" fmla="*/ 1376362 w 1466850"/>
                  <a:gd name="connsiteY58" fmla="*/ 628650 h 1095375"/>
                  <a:gd name="connsiteX59" fmla="*/ 1395412 w 1466850"/>
                  <a:gd name="connsiteY59" fmla="*/ 578644 h 1095375"/>
                  <a:gd name="connsiteX60" fmla="*/ 1426369 w 1466850"/>
                  <a:gd name="connsiteY60" fmla="*/ 571500 h 1095375"/>
                  <a:gd name="connsiteX61" fmla="*/ 1466850 w 1466850"/>
                  <a:gd name="connsiteY61" fmla="*/ 552450 h 1095375"/>
                  <a:gd name="connsiteX62" fmla="*/ 1443037 w 1466850"/>
                  <a:gd name="connsiteY62" fmla="*/ 509587 h 1095375"/>
                  <a:gd name="connsiteX63" fmla="*/ 1414462 w 1466850"/>
                  <a:gd name="connsiteY63" fmla="*/ 464344 h 1095375"/>
                  <a:gd name="connsiteX64" fmla="*/ 1388269 w 1466850"/>
                  <a:gd name="connsiteY64" fmla="*/ 438150 h 1095375"/>
                  <a:gd name="connsiteX65" fmla="*/ 1404937 w 1466850"/>
                  <a:gd name="connsiteY65" fmla="*/ 400050 h 1095375"/>
                  <a:gd name="connsiteX66" fmla="*/ 1404937 w 1466850"/>
                  <a:gd name="connsiteY66" fmla="*/ 383381 h 1095375"/>
                  <a:gd name="connsiteX67" fmla="*/ 1431131 w 1466850"/>
                  <a:gd name="connsiteY67" fmla="*/ 338137 h 1095375"/>
                  <a:gd name="connsiteX68" fmla="*/ 1419225 w 1466850"/>
                  <a:gd name="connsiteY68" fmla="*/ 264319 h 1095375"/>
                  <a:gd name="connsiteX69" fmla="*/ 1438275 w 1466850"/>
                  <a:gd name="connsiteY69" fmla="*/ 202406 h 1095375"/>
                  <a:gd name="connsiteX70" fmla="*/ 1435894 w 1466850"/>
                  <a:gd name="connsiteY70" fmla="*/ 173831 h 1095375"/>
                  <a:gd name="connsiteX71" fmla="*/ 1404937 w 1466850"/>
                  <a:gd name="connsiteY71" fmla="*/ 164306 h 1095375"/>
                  <a:gd name="connsiteX72" fmla="*/ 1364456 w 1466850"/>
                  <a:gd name="connsiteY72" fmla="*/ 154781 h 1095375"/>
                  <a:gd name="connsiteX73" fmla="*/ 1293019 w 1466850"/>
                  <a:gd name="connsiteY73" fmla="*/ 154781 h 1095375"/>
                  <a:gd name="connsiteX74" fmla="*/ 1233487 w 1466850"/>
                  <a:gd name="connsiteY74" fmla="*/ 121444 h 1095375"/>
                  <a:gd name="connsiteX75" fmla="*/ 1207294 w 1466850"/>
                  <a:gd name="connsiteY75" fmla="*/ 114300 h 1095375"/>
                  <a:gd name="connsiteX76" fmla="*/ 1188244 w 1466850"/>
                  <a:gd name="connsiteY76" fmla="*/ 126206 h 1095375"/>
                  <a:gd name="connsiteX77" fmla="*/ 1133475 w 1466850"/>
                  <a:gd name="connsiteY77" fmla="*/ 188119 h 1095375"/>
                  <a:gd name="connsiteX78" fmla="*/ 1116806 w 1466850"/>
                  <a:gd name="connsiteY78" fmla="*/ 188119 h 1095375"/>
                  <a:gd name="connsiteX79" fmla="*/ 1078706 w 1466850"/>
                  <a:gd name="connsiteY79" fmla="*/ 142875 h 1095375"/>
                  <a:gd name="connsiteX80" fmla="*/ 1054894 w 1466850"/>
                  <a:gd name="connsiteY80" fmla="*/ 138112 h 1095375"/>
                  <a:gd name="connsiteX81" fmla="*/ 997744 w 1466850"/>
                  <a:gd name="connsiteY81" fmla="*/ 157162 h 1095375"/>
                  <a:gd name="connsiteX82" fmla="*/ 973931 w 1466850"/>
                  <a:gd name="connsiteY82" fmla="*/ 178594 h 1095375"/>
                  <a:gd name="connsiteX83" fmla="*/ 928687 w 1466850"/>
                  <a:gd name="connsiteY83" fmla="*/ 173831 h 1095375"/>
                  <a:gd name="connsiteX84" fmla="*/ 878681 w 1466850"/>
                  <a:gd name="connsiteY84" fmla="*/ 164306 h 1095375"/>
                  <a:gd name="connsiteX85" fmla="*/ 864394 w 1466850"/>
                  <a:gd name="connsiteY85" fmla="*/ 83344 h 1095375"/>
                  <a:gd name="connsiteX86" fmla="*/ 845344 w 1466850"/>
                  <a:gd name="connsiteY86" fmla="*/ 69056 h 1095375"/>
                  <a:gd name="connsiteX87" fmla="*/ 747712 w 1466850"/>
                  <a:gd name="connsiteY87" fmla="*/ 119062 h 1095375"/>
                  <a:gd name="connsiteX88" fmla="*/ 721519 w 1466850"/>
                  <a:gd name="connsiteY88" fmla="*/ 140494 h 1095375"/>
                  <a:gd name="connsiteX89" fmla="*/ 709612 w 1466850"/>
                  <a:gd name="connsiteY89" fmla="*/ 190500 h 1095375"/>
                  <a:gd name="connsiteX90" fmla="*/ 707231 w 1466850"/>
                  <a:gd name="connsiteY90" fmla="*/ 195262 h 1095375"/>
                  <a:gd name="connsiteX91" fmla="*/ 654844 w 1466850"/>
                  <a:gd name="connsiteY91" fmla="*/ 190500 h 1095375"/>
                  <a:gd name="connsiteX92" fmla="*/ 633412 w 1466850"/>
                  <a:gd name="connsiteY92" fmla="*/ 180975 h 1095375"/>
                  <a:gd name="connsiteX93" fmla="*/ 614362 w 1466850"/>
                  <a:gd name="connsiteY93" fmla="*/ 142875 h 1095375"/>
                  <a:gd name="connsiteX94" fmla="*/ 590550 w 1466850"/>
                  <a:gd name="connsiteY94" fmla="*/ 130969 h 1095375"/>
                  <a:gd name="connsiteX95" fmla="*/ 540544 w 1466850"/>
                  <a:gd name="connsiteY95" fmla="*/ 161925 h 1095375"/>
                  <a:gd name="connsiteX96" fmla="*/ 507206 w 1466850"/>
                  <a:gd name="connsiteY96" fmla="*/ 154781 h 1095375"/>
                  <a:gd name="connsiteX97" fmla="*/ 495300 w 1466850"/>
                  <a:gd name="connsiteY97" fmla="*/ 123825 h 1095375"/>
                  <a:gd name="connsiteX98" fmla="*/ 490537 w 1466850"/>
                  <a:gd name="connsiteY98" fmla="*/ 114300 h 1095375"/>
                  <a:gd name="connsiteX99" fmla="*/ 431006 w 1466850"/>
                  <a:gd name="connsiteY99" fmla="*/ 97631 h 1095375"/>
                  <a:gd name="connsiteX100" fmla="*/ 442912 w 1466850"/>
                  <a:gd name="connsiteY100" fmla="*/ 33337 h 1095375"/>
                  <a:gd name="connsiteX101" fmla="*/ 423862 w 1466850"/>
                  <a:gd name="connsiteY101" fmla="*/ 19050 h 1095375"/>
                  <a:gd name="connsiteX102" fmla="*/ 335756 w 1466850"/>
                  <a:gd name="connsiteY102" fmla="*/ 0 h 1095375"/>
                  <a:gd name="connsiteX103" fmla="*/ 302419 w 1466850"/>
                  <a:gd name="connsiteY103" fmla="*/ 35719 h 1095375"/>
                  <a:gd name="connsiteX104" fmla="*/ 266700 w 1466850"/>
                  <a:gd name="connsiteY104" fmla="*/ 50006 h 1095375"/>
                  <a:gd name="connsiteX105" fmla="*/ 271462 w 1466850"/>
                  <a:gd name="connsiteY105" fmla="*/ 95250 h 1095375"/>
                  <a:gd name="connsiteX106" fmla="*/ 316706 w 1466850"/>
                  <a:gd name="connsiteY106" fmla="*/ 121444 h 1095375"/>
                  <a:gd name="connsiteX107" fmla="*/ 302419 w 1466850"/>
                  <a:gd name="connsiteY107" fmla="*/ 145256 h 1095375"/>
                  <a:gd name="connsiteX108" fmla="*/ 247650 w 1466850"/>
                  <a:gd name="connsiteY108" fmla="*/ 159544 h 1095375"/>
                  <a:gd name="connsiteX109" fmla="*/ 214312 w 1466850"/>
                  <a:gd name="connsiteY109" fmla="*/ 216694 h 1095375"/>
                  <a:gd name="connsiteX110" fmla="*/ 183356 w 1466850"/>
                  <a:gd name="connsiteY110" fmla="*/ 221456 h 1095375"/>
                  <a:gd name="connsiteX111" fmla="*/ 183356 w 1466850"/>
                  <a:gd name="connsiteY111" fmla="*/ 254794 h 1095375"/>
                  <a:gd name="connsiteX112" fmla="*/ 161925 w 1466850"/>
                  <a:gd name="connsiteY112" fmla="*/ 304800 h 1095375"/>
                  <a:gd name="connsiteX113" fmla="*/ 140494 w 1466850"/>
                  <a:gd name="connsiteY113" fmla="*/ 323850 h 1095375"/>
                  <a:gd name="connsiteX114" fmla="*/ 71439 w 1466850"/>
                  <a:gd name="connsiteY114" fmla="*/ 300039 h 1095375"/>
                  <a:gd name="connsiteX115" fmla="*/ 59530 w 1466850"/>
                  <a:gd name="connsiteY115" fmla="*/ 302418 h 1095375"/>
                  <a:gd name="connsiteX116" fmla="*/ 30956 w 1466850"/>
                  <a:gd name="connsiteY116" fmla="*/ 295274 h 1095375"/>
                  <a:gd name="connsiteX0" fmla="*/ 30956 w 1466850"/>
                  <a:gd name="connsiteY0" fmla="*/ 295274 h 1095375"/>
                  <a:gd name="connsiteX1" fmla="*/ 19050 w 1466850"/>
                  <a:gd name="connsiteY1" fmla="*/ 381000 h 1095375"/>
                  <a:gd name="connsiteX2" fmla="*/ 19050 w 1466850"/>
                  <a:gd name="connsiteY2" fmla="*/ 397669 h 1095375"/>
                  <a:gd name="connsiteX3" fmla="*/ 0 w 1466850"/>
                  <a:gd name="connsiteY3" fmla="*/ 459581 h 1095375"/>
                  <a:gd name="connsiteX4" fmla="*/ 7144 w 1466850"/>
                  <a:gd name="connsiteY4" fmla="*/ 497681 h 1095375"/>
                  <a:gd name="connsiteX5" fmla="*/ 9525 w 1466850"/>
                  <a:gd name="connsiteY5" fmla="*/ 535781 h 1095375"/>
                  <a:gd name="connsiteX6" fmla="*/ 19050 w 1466850"/>
                  <a:gd name="connsiteY6" fmla="*/ 583406 h 1095375"/>
                  <a:gd name="connsiteX7" fmla="*/ 23812 w 1466850"/>
                  <a:gd name="connsiteY7" fmla="*/ 688181 h 1095375"/>
                  <a:gd name="connsiteX8" fmla="*/ 35719 w 1466850"/>
                  <a:gd name="connsiteY8" fmla="*/ 747712 h 1095375"/>
                  <a:gd name="connsiteX9" fmla="*/ 40481 w 1466850"/>
                  <a:gd name="connsiteY9" fmla="*/ 778669 h 1095375"/>
                  <a:gd name="connsiteX10" fmla="*/ 47625 w 1466850"/>
                  <a:gd name="connsiteY10" fmla="*/ 831056 h 1095375"/>
                  <a:gd name="connsiteX11" fmla="*/ 38100 w 1466850"/>
                  <a:gd name="connsiteY11" fmla="*/ 919162 h 1095375"/>
                  <a:gd name="connsiteX12" fmla="*/ 78581 w 1466850"/>
                  <a:gd name="connsiteY12" fmla="*/ 1028700 h 1095375"/>
                  <a:gd name="connsiteX13" fmla="*/ 71437 w 1466850"/>
                  <a:gd name="connsiteY13" fmla="*/ 1095375 h 1095375"/>
                  <a:gd name="connsiteX14" fmla="*/ 114300 w 1466850"/>
                  <a:gd name="connsiteY14" fmla="*/ 1095375 h 1095375"/>
                  <a:gd name="connsiteX15" fmla="*/ 242887 w 1466850"/>
                  <a:gd name="connsiteY15" fmla="*/ 1092994 h 1095375"/>
                  <a:gd name="connsiteX16" fmla="*/ 238125 w 1466850"/>
                  <a:gd name="connsiteY16" fmla="*/ 1045369 h 1095375"/>
                  <a:gd name="connsiteX17" fmla="*/ 230981 w 1466850"/>
                  <a:gd name="connsiteY17" fmla="*/ 1035844 h 1095375"/>
                  <a:gd name="connsiteX18" fmla="*/ 252412 w 1466850"/>
                  <a:gd name="connsiteY18" fmla="*/ 1019175 h 1095375"/>
                  <a:gd name="connsiteX19" fmla="*/ 314325 w 1466850"/>
                  <a:gd name="connsiteY19" fmla="*/ 995362 h 1095375"/>
                  <a:gd name="connsiteX20" fmla="*/ 311944 w 1466850"/>
                  <a:gd name="connsiteY20" fmla="*/ 959644 h 1095375"/>
                  <a:gd name="connsiteX21" fmla="*/ 326231 w 1466850"/>
                  <a:gd name="connsiteY21" fmla="*/ 942975 h 1095375"/>
                  <a:gd name="connsiteX22" fmla="*/ 452437 w 1466850"/>
                  <a:gd name="connsiteY22" fmla="*/ 950119 h 1095375"/>
                  <a:gd name="connsiteX23" fmla="*/ 464344 w 1466850"/>
                  <a:gd name="connsiteY23" fmla="*/ 933450 h 1095375"/>
                  <a:gd name="connsiteX24" fmla="*/ 476250 w 1466850"/>
                  <a:gd name="connsiteY24" fmla="*/ 883444 h 1095375"/>
                  <a:gd name="connsiteX25" fmla="*/ 488156 w 1466850"/>
                  <a:gd name="connsiteY25" fmla="*/ 857250 h 1095375"/>
                  <a:gd name="connsiteX26" fmla="*/ 526256 w 1466850"/>
                  <a:gd name="connsiteY26" fmla="*/ 862012 h 1095375"/>
                  <a:gd name="connsiteX27" fmla="*/ 545306 w 1466850"/>
                  <a:gd name="connsiteY27" fmla="*/ 909637 h 1095375"/>
                  <a:gd name="connsiteX28" fmla="*/ 566737 w 1466850"/>
                  <a:gd name="connsiteY28" fmla="*/ 881062 h 1095375"/>
                  <a:gd name="connsiteX29" fmla="*/ 621506 w 1466850"/>
                  <a:gd name="connsiteY29" fmla="*/ 845344 h 1095375"/>
                  <a:gd name="connsiteX30" fmla="*/ 709612 w 1466850"/>
                  <a:gd name="connsiteY30" fmla="*/ 814387 h 1095375"/>
                  <a:gd name="connsiteX31" fmla="*/ 716756 w 1466850"/>
                  <a:gd name="connsiteY31" fmla="*/ 769144 h 1095375"/>
                  <a:gd name="connsiteX32" fmla="*/ 742950 w 1466850"/>
                  <a:gd name="connsiteY32" fmla="*/ 750094 h 1095375"/>
                  <a:gd name="connsiteX33" fmla="*/ 785812 w 1466850"/>
                  <a:gd name="connsiteY33" fmla="*/ 726281 h 1095375"/>
                  <a:gd name="connsiteX34" fmla="*/ 800100 w 1466850"/>
                  <a:gd name="connsiteY34" fmla="*/ 716756 h 1095375"/>
                  <a:gd name="connsiteX35" fmla="*/ 862012 w 1466850"/>
                  <a:gd name="connsiteY35" fmla="*/ 721519 h 1095375"/>
                  <a:gd name="connsiteX36" fmla="*/ 883444 w 1466850"/>
                  <a:gd name="connsiteY36" fmla="*/ 721519 h 1095375"/>
                  <a:gd name="connsiteX37" fmla="*/ 892969 w 1466850"/>
                  <a:gd name="connsiteY37" fmla="*/ 697706 h 1095375"/>
                  <a:gd name="connsiteX38" fmla="*/ 892969 w 1466850"/>
                  <a:gd name="connsiteY38" fmla="*/ 697706 h 1095375"/>
                  <a:gd name="connsiteX39" fmla="*/ 921544 w 1466850"/>
                  <a:gd name="connsiteY39" fmla="*/ 609600 h 1095375"/>
                  <a:gd name="connsiteX40" fmla="*/ 909637 w 1466850"/>
                  <a:gd name="connsiteY40" fmla="*/ 552450 h 1095375"/>
                  <a:gd name="connsiteX41" fmla="*/ 928687 w 1466850"/>
                  <a:gd name="connsiteY41" fmla="*/ 540544 h 1095375"/>
                  <a:gd name="connsiteX42" fmla="*/ 973931 w 1466850"/>
                  <a:gd name="connsiteY42" fmla="*/ 535781 h 1095375"/>
                  <a:gd name="connsiteX43" fmla="*/ 1014412 w 1466850"/>
                  <a:gd name="connsiteY43" fmla="*/ 447675 h 1095375"/>
                  <a:gd name="connsiteX44" fmla="*/ 1038225 w 1466850"/>
                  <a:gd name="connsiteY44" fmla="*/ 445294 h 1095375"/>
                  <a:gd name="connsiteX45" fmla="*/ 1073944 w 1466850"/>
                  <a:gd name="connsiteY45" fmla="*/ 476250 h 1095375"/>
                  <a:gd name="connsiteX46" fmla="*/ 1112044 w 1466850"/>
                  <a:gd name="connsiteY46" fmla="*/ 514350 h 1095375"/>
                  <a:gd name="connsiteX47" fmla="*/ 1171575 w 1466850"/>
                  <a:gd name="connsiteY47" fmla="*/ 540544 h 1095375"/>
                  <a:gd name="connsiteX48" fmla="*/ 1219200 w 1466850"/>
                  <a:gd name="connsiteY48" fmla="*/ 521494 h 1095375"/>
                  <a:gd name="connsiteX49" fmla="*/ 1245394 w 1466850"/>
                  <a:gd name="connsiteY49" fmla="*/ 502444 h 1095375"/>
                  <a:gd name="connsiteX50" fmla="*/ 1278731 w 1466850"/>
                  <a:gd name="connsiteY50" fmla="*/ 511969 h 1095375"/>
                  <a:gd name="connsiteX51" fmla="*/ 1295400 w 1466850"/>
                  <a:gd name="connsiteY51" fmla="*/ 531019 h 1095375"/>
                  <a:gd name="connsiteX52" fmla="*/ 1273969 w 1466850"/>
                  <a:gd name="connsiteY52" fmla="*/ 573881 h 1095375"/>
                  <a:gd name="connsiteX53" fmla="*/ 1271587 w 1466850"/>
                  <a:gd name="connsiteY53" fmla="*/ 602456 h 1095375"/>
                  <a:gd name="connsiteX54" fmla="*/ 1285875 w 1466850"/>
                  <a:gd name="connsiteY54" fmla="*/ 611981 h 1095375"/>
                  <a:gd name="connsiteX55" fmla="*/ 1300162 w 1466850"/>
                  <a:gd name="connsiteY55" fmla="*/ 628650 h 1095375"/>
                  <a:gd name="connsiteX56" fmla="*/ 1321594 w 1466850"/>
                  <a:gd name="connsiteY56" fmla="*/ 666750 h 1095375"/>
                  <a:gd name="connsiteX57" fmla="*/ 1347787 w 1466850"/>
                  <a:gd name="connsiteY57" fmla="*/ 681037 h 1095375"/>
                  <a:gd name="connsiteX58" fmla="*/ 1371600 w 1466850"/>
                  <a:gd name="connsiteY58" fmla="*/ 681037 h 1095375"/>
                  <a:gd name="connsiteX59" fmla="*/ 1376362 w 1466850"/>
                  <a:gd name="connsiteY59" fmla="*/ 628650 h 1095375"/>
                  <a:gd name="connsiteX60" fmla="*/ 1395412 w 1466850"/>
                  <a:gd name="connsiteY60" fmla="*/ 578644 h 1095375"/>
                  <a:gd name="connsiteX61" fmla="*/ 1426369 w 1466850"/>
                  <a:gd name="connsiteY61" fmla="*/ 571500 h 1095375"/>
                  <a:gd name="connsiteX62" fmla="*/ 1466850 w 1466850"/>
                  <a:gd name="connsiteY62" fmla="*/ 552450 h 1095375"/>
                  <a:gd name="connsiteX63" fmla="*/ 1443037 w 1466850"/>
                  <a:gd name="connsiteY63" fmla="*/ 509587 h 1095375"/>
                  <a:gd name="connsiteX64" fmla="*/ 1414462 w 1466850"/>
                  <a:gd name="connsiteY64" fmla="*/ 464344 h 1095375"/>
                  <a:gd name="connsiteX65" fmla="*/ 1388269 w 1466850"/>
                  <a:gd name="connsiteY65" fmla="*/ 438150 h 1095375"/>
                  <a:gd name="connsiteX66" fmla="*/ 1404937 w 1466850"/>
                  <a:gd name="connsiteY66" fmla="*/ 400050 h 1095375"/>
                  <a:gd name="connsiteX67" fmla="*/ 1404937 w 1466850"/>
                  <a:gd name="connsiteY67" fmla="*/ 383381 h 1095375"/>
                  <a:gd name="connsiteX68" fmla="*/ 1431131 w 1466850"/>
                  <a:gd name="connsiteY68" fmla="*/ 338137 h 1095375"/>
                  <a:gd name="connsiteX69" fmla="*/ 1419225 w 1466850"/>
                  <a:gd name="connsiteY69" fmla="*/ 264319 h 1095375"/>
                  <a:gd name="connsiteX70" fmla="*/ 1438275 w 1466850"/>
                  <a:gd name="connsiteY70" fmla="*/ 202406 h 1095375"/>
                  <a:gd name="connsiteX71" fmla="*/ 1435894 w 1466850"/>
                  <a:gd name="connsiteY71" fmla="*/ 173831 h 1095375"/>
                  <a:gd name="connsiteX72" fmla="*/ 1404937 w 1466850"/>
                  <a:gd name="connsiteY72" fmla="*/ 164306 h 1095375"/>
                  <a:gd name="connsiteX73" fmla="*/ 1364456 w 1466850"/>
                  <a:gd name="connsiteY73" fmla="*/ 154781 h 1095375"/>
                  <a:gd name="connsiteX74" fmla="*/ 1293019 w 1466850"/>
                  <a:gd name="connsiteY74" fmla="*/ 154781 h 1095375"/>
                  <a:gd name="connsiteX75" fmla="*/ 1233487 w 1466850"/>
                  <a:gd name="connsiteY75" fmla="*/ 121444 h 1095375"/>
                  <a:gd name="connsiteX76" fmla="*/ 1207294 w 1466850"/>
                  <a:gd name="connsiteY76" fmla="*/ 114300 h 1095375"/>
                  <a:gd name="connsiteX77" fmla="*/ 1188244 w 1466850"/>
                  <a:gd name="connsiteY77" fmla="*/ 126206 h 1095375"/>
                  <a:gd name="connsiteX78" fmla="*/ 1133475 w 1466850"/>
                  <a:gd name="connsiteY78" fmla="*/ 188119 h 1095375"/>
                  <a:gd name="connsiteX79" fmla="*/ 1116806 w 1466850"/>
                  <a:gd name="connsiteY79" fmla="*/ 188119 h 1095375"/>
                  <a:gd name="connsiteX80" fmla="*/ 1078706 w 1466850"/>
                  <a:gd name="connsiteY80" fmla="*/ 142875 h 1095375"/>
                  <a:gd name="connsiteX81" fmla="*/ 1054894 w 1466850"/>
                  <a:gd name="connsiteY81" fmla="*/ 138112 h 1095375"/>
                  <a:gd name="connsiteX82" fmla="*/ 997744 w 1466850"/>
                  <a:gd name="connsiteY82" fmla="*/ 157162 h 1095375"/>
                  <a:gd name="connsiteX83" fmla="*/ 973931 w 1466850"/>
                  <a:gd name="connsiteY83" fmla="*/ 178594 h 1095375"/>
                  <a:gd name="connsiteX84" fmla="*/ 928687 w 1466850"/>
                  <a:gd name="connsiteY84" fmla="*/ 173831 h 1095375"/>
                  <a:gd name="connsiteX85" fmla="*/ 878681 w 1466850"/>
                  <a:gd name="connsiteY85" fmla="*/ 164306 h 1095375"/>
                  <a:gd name="connsiteX86" fmla="*/ 864394 w 1466850"/>
                  <a:gd name="connsiteY86" fmla="*/ 83344 h 1095375"/>
                  <a:gd name="connsiteX87" fmla="*/ 845344 w 1466850"/>
                  <a:gd name="connsiteY87" fmla="*/ 69056 h 1095375"/>
                  <a:gd name="connsiteX88" fmla="*/ 747712 w 1466850"/>
                  <a:gd name="connsiteY88" fmla="*/ 119062 h 1095375"/>
                  <a:gd name="connsiteX89" fmla="*/ 721519 w 1466850"/>
                  <a:gd name="connsiteY89" fmla="*/ 140494 h 1095375"/>
                  <a:gd name="connsiteX90" fmla="*/ 709612 w 1466850"/>
                  <a:gd name="connsiteY90" fmla="*/ 190500 h 1095375"/>
                  <a:gd name="connsiteX91" fmla="*/ 707231 w 1466850"/>
                  <a:gd name="connsiteY91" fmla="*/ 195262 h 1095375"/>
                  <a:gd name="connsiteX92" fmla="*/ 654844 w 1466850"/>
                  <a:gd name="connsiteY92" fmla="*/ 190500 h 1095375"/>
                  <a:gd name="connsiteX93" fmla="*/ 633412 w 1466850"/>
                  <a:gd name="connsiteY93" fmla="*/ 180975 h 1095375"/>
                  <a:gd name="connsiteX94" fmla="*/ 614362 w 1466850"/>
                  <a:gd name="connsiteY94" fmla="*/ 142875 h 1095375"/>
                  <a:gd name="connsiteX95" fmla="*/ 590550 w 1466850"/>
                  <a:gd name="connsiteY95" fmla="*/ 130969 h 1095375"/>
                  <a:gd name="connsiteX96" fmla="*/ 540544 w 1466850"/>
                  <a:gd name="connsiteY96" fmla="*/ 161925 h 1095375"/>
                  <a:gd name="connsiteX97" fmla="*/ 507206 w 1466850"/>
                  <a:gd name="connsiteY97" fmla="*/ 154781 h 1095375"/>
                  <a:gd name="connsiteX98" fmla="*/ 495300 w 1466850"/>
                  <a:gd name="connsiteY98" fmla="*/ 123825 h 1095375"/>
                  <a:gd name="connsiteX99" fmla="*/ 490537 w 1466850"/>
                  <a:gd name="connsiteY99" fmla="*/ 114300 h 1095375"/>
                  <a:gd name="connsiteX100" fmla="*/ 431006 w 1466850"/>
                  <a:gd name="connsiteY100" fmla="*/ 97631 h 1095375"/>
                  <a:gd name="connsiteX101" fmla="*/ 442912 w 1466850"/>
                  <a:gd name="connsiteY101" fmla="*/ 33337 h 1095375"/>
                  <a:gd name="connsiteX102" fmla="*/ 423862 w 1466850"/>
                  <a:gd name="connsiteY102" fmla="*/ 19050 h 1095375"/>
                  <a:gd name="connsiteX103" fmla="*/ 335756 w 1466850"/>
                  <a:gd name="connsiteY103" fmla="*/ 0 h 1095375"/>
                  <a:gd name="connsiteX104" fmla="*/ 302419 w 1466850"/>
                  <a:gd name="connsiteY104" fmla="*/ 35719 h 1095375"/>
                  <a:gd name="connsiteX105" fmla="*/ 266700 w 1466850"/>
                  <a:gd name="connsiteY105" fmla="*/ 50006 h 1095375"/>
                  <a:gd name="connsiteX106" fmla="*/ 271462 w 1466850"/>
                  <a:gd name="connsiteY106" fmla="*/ 95250 h 1095375"/>
                  <a:gd name="connsiteX107" fmla="*/ 316706 w 1466850"/>
                  <a:gd name="connsiteY107" fmla="*/ 121444 h 1095375"/>
                  <a:gd name="connsiteX108" fmla="*/ 302419 w 1466850"/>
                  <a:gd name="connsiteY108" fmla="*/ 145256 h 1095375"/>
                  <a:gd name="connsiteX109" fmla="*/ 247650 w 1466850"/>
                  <a:gd name="connsiteY109" fmla="*/ 159544 h 1095375"/>
                  <a:gd name="connsiteX110" fmla="*/ 214312 w 1466850"/>
                  <a:gd name="connsiteY110" fmla="*/ 216694 h 1095375"/>
                  <a:gd name="connsiteX111" fmla="*/ 183356 w 1466850"/>
                  <a:gd name="connsiteY111" fmla="*/ 221456 h 1095375"/>
                  <a:gd name="connsiteX112" fmla="*/ 183356 w 1466850"/>
                  <a:gd name="connsiteY112" fmla="*/ 254794 h 1095375"/>
                  <a:gd name="connsiteX113" fmla="*/ 161925 w 1466850"/>
                  <a:gd name="connsiteY113" fmla="*/ 304800 h 1095375"/>
                  <a:gd name="connsiteX114" fmla="*/ 140494 w 1466850"/>
                  <a:gd name="connsiteY114" fmla="*/ 323850 h 1095375"/>
                  <a:gd name="connsiteX115" fmla="*/ 71439 w 1466850"/>
                  <a:gd name="connsiteY115" fmla="*/ 300039 h 1095375"/>
                  <a:gd name="connsiteX116" fmla="*/ 59530 w 1466850"/>
                  <a:gd name="connsiteY116" fmla="*/ 302418 h 1095375"/>
                  <a:gd name="connsiteX117" fmla="*/ 30956 w 1466850"/>
                  <a:gd name="connsiteY117" fmla="*/ 295274 h 1095375"/>
                  <a:gd name="connsiteX0" fmla="*/ 30956 w 1466850"/>
                  <a:gd name="connsiteY0" fmla="*/ 295274 h 1164431"/>
                  <a:gd name="connsiteX1" fmla="*/ 19050 w 1466850"/>
                  <a:gd name="connsiteY1" fmla="*/ 381000 h 1164431"/>
                  <a:gd name="connsiteX2" fmla="*/ 19050 w 1466850"/>
                  <a:gd name="connsiteY2" fmla="*/ 397669 h 1164431"/>
                  <a:gd name="connsiteX3" fmla="*/ 0 w 1466850"/>
                  <a:gd name="connsiteY3" fmla="*/ 459581 h 1164431"/>
                  <a:gd name="connsiteX4" fmla="*/ 7144 w 1466850"/>
                  <a:gd name="connsiteY4" fmla="*/ 497681 h 1164431"/>
                  <a:gd name="connsiteX5" fmla="*/ 9525 w 1466850"/>
                  <a:gd name="connsiteY5" fmla="*/ 535781 h 1164431"/>
                  <a:gd name="connsiteX6" fmla="*/ 19050 w 1466850"/>
                  <a:gd name="connsiteY6" fmla="*/ 583406 h 1164431"/>
                  <a:gd name="connsiteX7" fmla="*/ 23812 w 1466850"/>
                  <a:gd name="connsiteY7" fmla="*/ 688181 h 1164431"/>
                  <a:gd name="connsiteX8" fmla="*/ 35719 w 1466850"/>
                  <a:gd name="connsiteY8" fmla="*/ 747712 h 1164431"/>
                  <a:gd name="connsiteX9" fmla="*/ 40481 w 1466850"/>
                  <a:gd name="connsiteY9" fmla="*/ 778669 h 1164431"/>
                  <a:gd name="connsiteX10" fmla="*/ 47625 w 1466850"/>
                  <a:gd name="connsiteY10" fmla="*/ 831056 h 1164431"/>
                  <a:gd name="connsiteX11" fmla="*/ 38100 w 1466850"/>
                  <a:gd name="connsiteY11" fmla="*/ 919162 h 1164431"/>
                  <a:gd name="connsiteX12" fmla="*/ 78581 w 1466850"/>
                  <a:gd name="connsiteY12" fmla="*/ 1028700 h 1164431"/>
                  <a:gd name="connsiteX13" fmla="*/ 71437 w 1466850"/>
                  <a:gd name="connsiteY13" fmla="*/ 1095375 h 1164431"/>
                  <a:gd name="connsiteX14" fmla="*/ 88106 w 1466850"/>
                  <a:gd name="connsiteY14" fmla="*/ 1164431 h 1164431"/>
                  <a:gd name="connsiteX15" fmla="*/ 242887 w 1466850"/>
                  <a:gd name="connsiteY15" fmla="*/ 1092994 h 1164431"/>
                  <a:gd name="connsiteX16" fmla="*/ 238125 w 1466850"/>
                  <a:gd name="connsiteY16" fmla="*/ 1045369 h 1164431"/>
                  <a:gd name="connsiteX17" fmla="*/ 230981 w 1466850"/>
                  <a:gd name="connsiteY17" fmla="*/ 1035844 h 1164431"/>
                  <a:gd name="connsiteX18" fmla="*/ 252412 w 1466850"/>
                  <a:gd name="connsiteY18" fmla="*/ 1019175 h 1164431"/>
                  <a:gd name="connsiteX19" fmla="*/ 314325 w 1466850"/>
                  <a:gd name="connsiteY19" fmla="*/ 995362 h 1164431"/>
                  <a:gd name="connsiteX20" fmla="*/ 311944 w 1466850"/>
                  <a:gd name="connsiteY20" fmla="*/ 959644 h 1164431"/>
                  <a:gd name="connsiteX21" fmla="*/ 326231 w 1466850"/>
                  <a:gd name="connsiteY21" fmla="*/ 942975 h 1164431"/>
                  <a:gd name="connsiteX22" fmla="*/ 452437 w 1466850"/>
                  <a:gd name="connsiteY22" fmla="*/ 950119 h 1164431"/>
                  <a:gd name="connsiteX23" fmla="*/ 464344 w 1466850"/>
                  <a:gd name="connsiteY23" fmla="*/ 933450 h 1164431"/>
                  <a:gd name="connsiteX24" fmla="*/ 476250 w 1466850"/>
                  <a:gd name="connsiteY24" fmla="*/ 883444 h 1164431"/>
                  <a:gd name="connsiteX25" fmla="*/ 488156 w 1466850"/>
                  <a:gd name="connsiteY25" fmla="*/ 857250 h 1164431"/>
                  <a:gd name="connsiteX26" fmla="*/ 526256 w 1466850"/>
                  <a:gd name="connsiteY26" fmla="*/ 862012 h 1164431"/>
                  <a:gd name="connsiteX27" fmla="*/ 545306 w 1466850"/>
                  <a:gd name="connsiteY27" fmla="*/ 909637 h 1164431"/>
                  <a:gd name="connsiteX28" fmla="*/ 566737 w 1466850"/>
                  <a:gd name="connsiteY28" fmla="*/ 881062 h 1164431"/>
                  <a:gd name="connsiteX29" fmla="*/ 621506 w 1466850"/>
                  <a:gd name="connsiteY29" fmla="*/ 845344 h 1164431"/>
                  <a:gd name="connsiteX30" fmla="*/ 709612 w 1466850"/>
                  <a:gd name="connsiteY30" fmla="*/ 814387 h 1164431"/>
                  <a:gd name="connsiteX31" fmla="*/ 716756 w 1466850"/>
                  <a:gd name="connsiteY31" fmla="*/ 769144 h 1164431"/>
                  <a:gd name="connsiteX32" fmla="*/ 742950 w 1466850"/>
                  <a:gd name="connsiteY32" fmla="*/ 750094 h 1164431"/>
                  <a:gd name="connsiteX33" fmla="*/ 785812 w 1466850"/>
                  <a:gd name="connsiteY33" fmla="*/ 726281 h 1164431"/>
                  <a:gd name="connsiteX34" fmla="*/ 800100 w 1466850"/>
                  <a:gd name="connsiteY34" fmla="*/ 716756 h 1164431"/>
                  <a:gd name="connsiteX35" fmla="*/ 862012 w 1466850"/>
                  <a:gd name="connsiteY35" fmla="*/ 721519 h 1164431"/>
                  <a:gd name="connsiteX36" fmla="*/ 883444 w 1466850"/>
                  <a:gd name="connsiteY36" fmla="*/ 721519 h 1164431"/>
                  <a:gd name="connsiteX37" fmla="*/ 892969 w 1466850"/>
                  <a:gd name="connsiteY37" fmla="*/ 697706 h 1164431"/>
                  <a:gd name="connsiteX38" fmla="*/ 892969 w 1466850"/>
                  <a:gd name="connsiteY38" fmla="*/ 697706 h 1164431"/>
                  <a:gd name="connsiteX39" fmla="*/ 921544 w 1466850"/>
                  <a:gd name="connsiteY39" fmla="*/ 609600 h 1164431"/>
                  <a:gd name="connsiteX40" fmla="*/ 909637 w 1466850"/>
                  <a:gd name="connsiteY40" fmla="*/ 552450 h 1164431"/>
                  <a:gd name="connsiteX41" fmla="*/ 928687 w 1466850"/>
                  <a:gd name="connsiteY41" fmla="*/ 540544 h 1164431"/>
                  <a:gd name="connsiteX42" fmla="*/ 973931 w 1466850"/>
                  <a:gd name="connsiteY42" fmla="*/ 535781 h 1164431"/>
                  <a:gd name="connsiteX43" fmla="*/ 1014412 w 1466850"/>
                  <a:gd name="connsiteY43" fmla="*/ 447675 h 1164431"/>
                  <a:gd name="connsiteX44" fmla="*/ 1038225 w 1466850"/>
                  <a:gd name="connsiteY44" fmla="*/ 445294 h 1164431"/>
                  <a:gd name="connsiteX45" fmla="*/ 1073944 w 1466850"/>
                  <a:gd name="connsiteY45" fmla="*/ 476250 h 1164431"/>
                  <a:gd name="connsiteX46" fmla="*/ 1112044 w 1466850"/>
                  <a:gd name="connsiteY46" fmla="*/ 514350 h 1164431"/>
                  <a:gd name="connsiteX47" fmla="*/ 1171575 w 1466850"/>
                  <a:gd name="connsiteY47" fmla="*/ 540544 h 1164431"/>
                  <a:gd name="connsiteX48" fmla="*/ 1219200 w 1466850"/>
                  <a:gd name="connsiteY48" fmla="*/ 521494 h 1164431"/>
                  <a:gd name="connsiteX49" fmla="*/ 1245394 w 1466850"/>
                  <a:gd name="connsiteY49" fmla="*/ 502444 h 1164431"/>
                  <a:gd name="connsiteX50" fmla="*/ 1278731 w 1466850"/>
                  <a:gd name="connsiteY50" fmla="*/ 511969 h 1164431"/>
                  <a:gd name="connsiteX51" fmla="*/ 1295400 w 1466850"/>
                  <a:gd name="connsiteY51" fmla="*/ 531019 h 1164431"/>
                  <a:gd name="connsiteX52" fmla="*/ 1273969 w 1466850"/>
                  <a:gd name="connsiteY52" fmla="*/ 573881 h 1164431"/>
                  <a:gd name="connsiteX53" fmla="*/ 1271587 w 1466850"/>
                  <a:gd name="connsiteY53" fmla="*/ 602456 h 1164431"/>
                  <a:gd name="connsiteX54" fmla="*/ 1285875 w 1466850"/>
                  <a:gd name="connsiteY54" fmla="*/ 611981 h 1164431"/>
                  <a:gd name="connsiteX55" fmla="*/ 1300162 w 1466850"/>
                  <a:gd name="connsiteY55" fmla="*/ 628650 h 1164431"/>
                  <a:gd name="connsiteX56" fmla="*/ 1321594 w 1466850"/>
                  <a:gd name="connsiteY56" fmla="*/ 666750 h 1164431"/>
                  <a:gd name="connsiteX57" fmla="*/ 1347787 w 1466850"/>
                  <a:gd name="connsiteY57" fmla="*/ 681037 h 1164431"/>
                  <a:gd name="connsiteX58" fmla="*/ 1371600 w 1466850"/>
                  <a:gd name="connsiteY58" fmla="*/ 681037 h 1164431"/>
                  <a:gd name="connsiteX59" fmla="*/ 1376362 w 1466850"/>
                  <a:gd name="connsiteY59" fmla="*/ 628650 h 1164431"/>
                  <a:gd name="connsiteX60" fmla="*/ 1395412 w 1466850"/>
                  <a:gd name="connsiteY60" fmla="*/ 578644 h 1164431"/>
                  <a:gd name="connsiteX61" fmla="*/ 1426369 w 1466850"/>
                  <a:gd name="connsiteY61" fmla="*/ 571500 h 1164431"/>
                  <a:gd name="connsiteX62" fmla="*/ 1466850 w 1466850"/>
                  <a:gd name="connsiteY62" fmla="*/ 552450 h 1164431"/>
                  <a:gd name="connsiteX63" fmla="*/ 1443037 w 1466850"/>
                  <a:gd name="connsiteY63" fmla="*/ 509587 h 1164431"/>
                  <a:gd name="connsiteX64" fmla="*/ 1414462 w 1466850"/>
                  <a:gd name="connsiteY64" fmla="*/ 464344 h 1164431"/>
                  <a:gd name="connsiteX65" fmla="*/ 1388269 w 1466850"/>
                  <a:gd name="connsiteY65" fmla="*/ 438150 h 1164431"/>
                  <a:gd name="connsiteX66" fmla="*/ 1404937 w 1466850"/>
                  <a:gd name="connsiteY66" fmla="*/ 400050 h 1164431"/>
                  <a:gd name="connsiteX67" fmla="*/ 1404937 w 1466850"/>
                  <a:gd name="connsiteY67" fmla="*/ 383381 h 1164431"/>
                  <a:gd name="connsiteX68" fmla="*/ 1431131 w 1466850"/>
                  <a:gd name="connsiteY68" fmla="*/ 338137 h 1164431"/>
                  <a:gd name="connsiteX69" fmla="*/ 1419225 w 1466850"/>
                  <a:gd name="connsiteY69" fmla="*/ 264319 h 1164431"/>
                  <a:gd name="connsiteX70" fmla="*/ 1438275 w 1466850"/>
                  <a:gd name="connsiteY70" fmla="*/ 202406 h 1164431"/>
                  <a:gd name="connsiteX71" fmla="*/ 1435894 w 1466850"/>
                  <a:gd name="connsiteY71" fmla="*/ 173831 h 1164431"/>
                  <a:gd name="connsiteX72" fmla="*/ 1404937 w 1466850"/>
                  <a:gd name="connsiteY72" fmla="*/ 164306 h 1164431"/>
                  <a:gd name="connsiteX73" fmla="*/ 1364456 w 1466850"/>
                  <a:gd name="connsiteY73" fmla="*/ 154781 h 1164431"/>
                  <a:gd name="connsiteX74" fmla="*/ 1293019 w 1466850"/>
                  <a:gd name="connsiteY74" fmla="*/ 154781 h 1164431"/>
                  <a:gd name="connsiteX75" fmla="*/ 1233487 w 1466850"/>
                  <a:gd name="connsiteY75" fmla="*/ 121444 h 1164431"/>
                  <a:gd name="connsiteX76" fmla="*/ 1207294 w 1466850"/>
                  <a:gd name="connsiteY76" fmla="*/ 114300 h 1164431"/>
                  <a:gd name="connsiteX77" fmla="*/ 1188244 w 1466850"/>
                  <a:gd name="connsiteY77" fmla="*/ 126206 h 1164431"/>
                  <a:gd name="connsiteX78" fmla="*/ 1133475 w 1466850"/>
                  <a:gd name="connsiteY78" fmla="*/ 188119 h 1164431"/>
                  <a:gd name="connsiteX79" fmla="*/ 1116806 w 1466850"/>
                  <a:gd name="connsiteY79" fmla="*/ 188119 h 1164431"/>
                  <a:gd name="connsiteX80" fmla="*/ 1078706 w 1466850"/>
                  <a:gd name="connsiteY80" fmla="*/ 142875 h 1164431"/>
                  <a:gd name="connsiteX81" fmla="*/ 1054894 w 1466850"/>
                  <a:gd name="connsiteY81" fmla="*/ 138112 h 1164431"/>
                  <a:gd name="connsiteX82" fmla="*/ 997744 w 1466850"/>
                  <a:gd name="connsiteY82" fmla="*/ 157162 h 1164431"/>
                  <a:gd name="connsiteX83" fmla="*/ 973931 w 1466850"/>
                  <a:gd name="connsiteY83" fmla="*/ 178594 h 1164431"/>
                  <a:gd name="connsiteX84" fmla="*/ 928687 w 1466850"/>
                  <a:gd name="connsiteY84" fmla="*/ 173831 h 1164431"/>
                  <a:gd name="connsiteX85" fmla="*/ 878681 w 1466850"/>
                  <a:gd name="connsiteY85" fmla="*/ 164306 h 1164431"/>
                  <a:gd name="connsiteX86" fmla="*/ 864394 w 1466850"/>
                  <a:gd name="connsiteY86" fmla="*/ 83344 h 1164431"/>
                  <a:gd name="connsiteX87" fmla="*/ 845344 w 1466850"/>
                  <a:gd name="connsiteY87" fmla="*/ 69056 h 1164431"/>
                  <a:gd name="connsiteX88" fmla="*/ 747712 w 1466850"/>
                  <a:gd name="connsiteY88" fmla="*/ 119062 h 1164431"/>
                  <a:gd name="connsiteX89" fmla="*/ 721519 w 1466850"/>
                  <a:gd name="connsiteY89" fmla="*/ 140494 h 1164431"/>
                  <a:gd name="connsiteX90" fmla="*/ 709612 w 1466850"/>
                  <a:gd name="connsiteY90" fmla="*/ 190500 h 1164431"/>
                  <a:gd name="connsiteX91" fmla="*/ 707231 w 1466850"/>
                  <a:gd name="connsiteY91" fmla="*/ 195262 h 1164431"/>
                  <a:gd name="connsiteX92" fmla="*/ 654844 w 1466850"/>
                  <a:gd name="connsiteY92" fmla="*/ 190500 h 1164431"/>
                  <a:gd name="connsiteX93" fmla="*/ 633412 w 1466850"/>
                  <a:gd name="connsiteY93" fmla="*/ 180975 h 1164431"/>
                  <a:gd name="connsiteX94" fmla="*/ 614362 w 1466850"/>
                  <a:gd name="connsiteY94" fmla="*/ 142875 h 1164431"/>
                  <a:gd name="connsiteX95" fmla="*/ 590550 w 1466850"/>
                  <a:gd name="connsiteY95" fmla="*/ 130969 h 1164431"/>
                  <a:gd name="connsiteX96" fmla="*/ 540544 w 1466850"/>
                  <a:gd name="connsiteY96" fmla="*/ 161925 h 1164431"/>
                  <a:gd name="connsiteX97" fmla="*/ 507206 w 1466850"/>
                  <a:gd name="connsiteY97" fmla="*/ 154781 h 1164431"/>
                  <a:gd name="connsiteX98" fmla="*/ 495300 w 1466850"/>
                  <a:gd name="connsiteY98" fmla="*/ 123825 h 1164431"/>
                  <a:gd name="connsiteX99" fmla="*/ 490537 w 1466850"/>
                  <a:gd name="connsiteY99" fmla="*/ 114300 h 1164431"/>
                  <a:gd name="connsiteX100" fmla="*/ 431006 w 1466850"/>
                  <a:gd name="connsiteY100" fmla="*/ 97631 h 1164431"/>
                  <a:gd name="connsiteX101" fmla="*/ 442912 w 1466850"/>
                  <a:gd name="connsiteY101" fmla="*/ 33337 h 1164431"/>
                  <a:gd name="connsiteX102" fmla="*/ 423862 w 1466850"/>
                  <a:gd name="connsiteY102" fmla="*/ 19050 h 1164431"/>
                  <a:gd name="connsiteX103" fmla="*/ 335756 w 1466850"/>
                  <a:gd name="connsiteY103" fmla="*/ 0 h 1164431"/>
                  <a:gd name="connsiteX104" fmla="*/ 302419 w 1466850"/>
                  <a:gd name="connsiteY104" fmla="*/ 35719 h 1164431"/>
                  <a:gd name="connsiteX105" fmla="*/ 266700 w 1466850"/>
                  <a:gd name="connsiteY105" fmla="*/ 50006 h 1164431"/>
                  <a:gd name="connsiteX106" fmla="*/ 271462 w 1466850"/>
                  <a:gd name="connsiteY106" fmla="*/ 95250 h 1164431"/>
                  <a:gd name="connsiteX107" fmla="*/ 316706 w 1466850"/>
                  <a:gd name="connsiteY107" fmla="*/ 121444 h 1164431"/>
                  <a:gd name="connsiteX108" fmla="*/ 302419 w 1466850"/>
                  <a:gd name="connsiteY108" fmla="*/ 145256 h 1164431"/>
                  <a:gd name="connsiteX109" fmla="*/ 247650 w 1466850"/>
                  <a:gd name="connsiteY109" fmla="*/ 159544 h 1164431"/>
                  <a:gd name="connsiteX110" fmla="*/ 214312 w 1466850"/>
                  <a:gd name="connsiteY110" fmla="*/ 216694 h 1164431"/>
                  <a:gd name="connsiteX111" fmla="*/ 183356 w 1466850"/>
                  <a:gd name="connsiteY111" fmla="*/ 221456 h 1164431"/>
                  <a:gd name="connsiteX112" fmla="*/ 183356 w 1466850"/>
                  <a:gd name="connsiteY112" fmla="*/ 254794 h 1164431"/>
                  <a:gd name="connsiteX113" fmla="*/ 161925 w 1466850"/>
                  <a:gd name="connsiteY113" fmla="*/ 304800 h 1164431"/>
                  <a:gd name="connsiteX114" fmla="*/ 140494 w 1466850"/>
                  <a:gd name="connsiteY114" fmla="*/ 323850 h 1164431"/>
                  <a:gd name="connsiteX115" fmla="*/ 71439 w 1466850"/>
                  <a:gd name="connsiteY115" fmla="*/ 300039 h 1164431"/>
                  <a:gd name="connsiteX116" fmla="*/ 59530 w 1466850"/>
                  <a:gd name="connsiteY116" fmla="*/ 302418 h 1164431"/>
                  <a:gd name="connsiteX117" fmla="*/ 30956 w 1466850"/>
                  <a:gd name="connsiteY117" fmla="*/ 295274 h 1164431"/>
                  <a:gd name="connsiteX0" fmla="*/ 30956 w 1466850"/>
                  <a:gd name="connsiteY0" fmla="*/ 295274 h 1164431"/>
                  <a:gd name="connsiteX1" fmla="*/ 19050 w 1466850"/>
                  <a:gd name="connsiteY1" fmla="*/ 381000 h 1164431"/>
                  <a:gd name="connsiteX2" fmla="*/ 19050 w 1466850"/>
                  <a:gd name="connsiteY2" fmla="*/ 397669 h 1164431"/>
                  <a:gd name="connsiteX3" fmla="*/ 0 w 1466850"/>
                  <a:gd name="connsiteY3" fmla="*/ 459581 h 1164431"/>
                  <a:gd name="connsiteX4" fmla="*/ 7144 w 1466850"/>
                  <a:gd name="connsiteY4" fmla="*/ 497681 h 1164431"/>
                  <a:gd name="connsiteX5" fmla="*/ 9525 w 1466850"/>
                  <a:gd name="connsiteY5" fmla="*/ 535781 h 1164431"/>
                  <a:gd name="connsiteX6" fmla="*/ 19050 w 1466850"/>
                  <a:gd name="connsiteY6" fmla="*/ 583406 h 1164431"/>
                  <a:gd name="connsiteX7" fmla="*/ 23812 w 1466850"/>
                  <a:gd name="connsiteY7" fmla="*/ 688181 h 1164431"/>
                  <a:gd name="connsiteX8" fmla="*/ 35719 w 1466850"/>
                  <a:gd name="connsiteY8" fmla="*/ 747712 h 1164431"/>
                  <a:gd name="connsiteX9" fmla="*/ 40481 w 1466850"/>
                  <a:gd name="connsiteY9" fmla="*/ 778669 h 1164431"/>
                  <a:gd name="connsiteX10" fmla="*/ 47625 w 1466850"/>
                  <a:gd name="connsiteY10" fmla="*/ 831056 h 1164431"/>
                  <a:gd name="connsiteX11" fmla="*/ 38100 w 1466850"/>
                  <a:gd name="connsiteY11" fmla="*/ 919162 h 1164431"/>
                  <a:gd name="connsiteX12" fmla="*/ 78581 w 1466850"/>
                  <a:gd name="connsiteY12" fmla="*/ 1028700 h 1164431"/>
                  <a:gd name="connsiteX13" fmla="*/ 71437 w 1466850"/>
                  <a:gd name="connsiteY13" fmla="*/ 1095375 h 1164431"/>
                  <a:gd name="connsiteX14" fmla="*/ 88106 w 1466850"/>
                  <a:gd name="connsiteY14" fmla="*/ 1164431 h 1164431"/>
                  <a:gd name="connsiteX15" fmla="*/ 128587 w 1466850"/>
                  <a:gd name="connsiteY15" fmla="*/ 1145381 h 1164431"/>
                  <a:gd name="connsiteX16" fmla="*/ 242887 w 1466850"/>
                  <a:gd name="connsiteY16" fmla="*/ 1092994 h 1164431"/>
                  <a:gd name="connsiteX17" fmla="*/ 238125 w 1466850"/>
                  <a:gd name="connsiteY17" fmla="*/ 1045369 h 1164431"/>
                  <a:gd name="connsiteX18" fmla="*/ 230981 w 1466850"/>
                  <a:gd name="connsiteY18" fmla="*/ 1035844 h 1164431"/>
                  <a:gd name="connsiteX19" fmla="*/ 252412 w 1466850"/>
                  <a:gd name="connsiteY19" fmla="*/ 1019175 h 1164431"/>
                  <a:gd name="connsiteX20" fmla="*/ 314325 w 1466850"/>
                  <a:gd name="connsiteY20" fmla="*/ 995362 h 1164431"/>
                  <a:gd name="connsiteX21" fmla="*/ 311944 w 1466850"/>
                  <a:gd name="connsiteY21" fmla="*/ 959644 h 1164431"/>
                  <a:gd name="connsiteX22" fmla="*/ 326231 w 1466850"/>
                  <a:gd name="connsiteY22" fmla="*/ 942975 h 1164431"/>
                  <a:gd name="connsiteX23" fmla="*/ 452437 w 1466850"/>
                  <a:gd name="connsiteY23" fmla="*/ 950119 h 1164431"/>
                  <a:gd name="connsiteX24" fmla="*/ 464344 w 1466850"/>
                  <a:gd name="connsiteY24" fmla="*/ 933450 h 1164431"/>
                  <a:gd name="connsiteX25" fmla="*/ 476250 w 1466850"/>
                  <a:gd name="connsiteY25" fmla="*/ 883444 h 1164431"/>
                  <a:gd name="connsiteX26" fmla="*/ 488156 w 1466850"/>
                  <a:gd name="connsiteY26" fmla="*/ 857250 h 1164431"/>
                  <a:gd name="connsiteX27" fmla="*/ 526256 w 1466850"/>
                  <a:gd name="connsiteY27" fmla="*/ 862012 h 1164431"/>
                  <a:gd name="connsiteX28" fmla="*/ 545306 w 1466850"/>
                  <a:gd name="connsiteY28" fmla="*/ 909637 h 1164431"/>
                  <a:gd name="connsiteX29" fmla="*/ 566737 w 1466850"/>
                  <a:gd name="connsiteY29" fmla="*/ 881062 h 1164431"/>
                  <a:gd name="connsiteX30" fmla="*/ 621506 w 1466850"/>
                  <a:gd name="connsiteY30" fmla="*/ 845344 h 1164431"/>
                  <a:gd name="connsiteX31" fmla="*/ 709612 w 1466850"/>
                  <a:gd name="connsiteY31" fmla="*/ 814387 h 1164431"/>
                  <a:gd name="connsiteX32" fmla="*/ 716756 w 1466850"/>
                  <a:gd name="connsiteY32" fmla="*/ 769144 h 1164431"/>
                  <a:gd name="connsiteX33" fmla="*/ 742950 w 1466850"/>
                  <a:gd name="connsiteY33" fmla="*/ 750094 h 1164431"/>
                  <a:gd name="connsiteX34" fmla="*/ 785812 w 1466850"/>
                  <a:gd name="connsiteY34" fmla="*/ 726281 h 1164431"/>
                  <a:gd name="connsiteX35" fmla="*/ 800100 w 1466850"/>
                  <a:gd name="connsiteY35" fmla="*/ 716756 h 1164431"/>
                  <a:gd name="connsiteX36" fmla="*/ 862012 w 1466850"/>
                  <a:gd name="connsiteY36" fmla="*/ 721519 h 1164431"/>
                  <a:gd name="connsiteX37" fmla="*/ 883444 w 1466850"/>
                  <a:gd name="connsiteY37" fmla="*/ 721519 h 1164431"/>
                  <a:gd name="connsiteX38" fmla="*/ 892969 w 1466850"/>
                  <a:gd name="connsiteY38" fmla="*/ 697706 h 1164431"/>
                  <a:gd name="connsiteX39" fmla="*/ 892969 w 1466850"/>
                  <a:gd name="connsiteY39" fmla="*/ 697706 h 1164431"/>
                  <a:gd name="connsiteX40" fmla="*/ 921544 w 1466850"/>
                  <a:gd name="connsiteY40" fmla="*/ 609600 h 1164431"/>
                  <a:gd name="connsiteX41" fmla="*/ 909637 w 1466850"/>
                  <a:gd name="connsiteY41" fmla="*/ 552450 h 1164431"/>
                  <a:gd name="connsiteX42" fmla="*/ 928687 w 1466850"/>
                  <a:gd name="connsiteY42" fmla="*/ 540544 h 1164431"/>
                  <a:gd name="connsiteX43" fmla="*/ 973931 w 1466850"/>
                  <a:gd name="connsiteY43" fmla="*/ 535781 h 1164431"/>
                  <a:gd name="connsiteX44" fmla="*/ 1014412 w 1466850"/>
                  <a:gd name="connsiteY44" fmla="*/ 447675 h 1164431"/>
                  <a:gd name="connsiteX45" fmla="*/ 1038225 w 1466850"/>
                  <a:gd name="connsiteY45" fmla="*/ 445294 h 1164431"/>
                  <a:gd name="connsiteX46" fmla="*/ 1073944 w 1466850"/>
                  <a:gd name="connsiteY46" fmla="*/ 476250 h 1164431"/>
                  <a:gd name="connsiteX47" fmla="*/ 1112044 w 1466850"/>
                  <a:gd name="connsiteY47" fmla="*/ 514350 h 1164431"/>
                  <a:gd name="connsiteX48" fmla="*/ 1171575 w 1466850"/>
                  <a:gd name="connsiteY48" fmla="*/ 540544 h 1164431"/>
                  <a:gd name="connsiteX49" fmla="*/ 1219200 w 1466850"/>
                  <a:gd name="connsiteY49" fmla="*/ 521494 h 1164431"/>
                  <a:gd name="connsiteX50" fmla="*/ 1245394 w 1466850"/>
                  <a:gd name="connsiteY50" fmla="*/ 502444 h 1164431"/>
                  <a:gd name="connsiteX51" fmla="*/ 1278731 w 1466850"/>
                  <a:gd name="connsiteY51" fmla="*/ 511969 h 1164431"/>
                  <a:gd name="connsiteX52" fmla="*/ 1295400 w 1466850"/>
                  <a:gd name="connsiteY52" fmla="*/ 531019 h 1164431"/>
                  <a:gd name="connsiteX53" fmla="*/ 1273969 w 1466850"/>
                  <a:gd name="connsiteY53" fmla="*/ 573881 h 1164431"/>
                  <a:gd name="connsiteX54" fmla="*/ 1271587 w 1466850"/>
                  <a:gd name="connsiteY54" fmla="*/ 602456 h 1164431"/>
                  <a:gd name="connsiteX55" fmla="*/ 1285875 w 1466850"/>
                  <a:gd name="connsiteY55" fmla="*/ 611981 h 1164431"/>
                  <a:gd name="connsiteX56" fmla="*/ 1300162 w 1466850"/>
                  <a:gd name="connsiteY56" fmla="*/ 628650 h 1164431"/>
                  <a:gd name="connsiteX57" fmla="*/ 1321594 w 1466850"/>
                  <a:gd name="connsiteY57" fmla="*/ 666750 h 1164431"/>
                  <a:gd name="connsiteX58" fmla="*/ 1347787 w 1466850"/>
                  <a:gd name="connsiteY58" fmla="*/ 681037 h 1164431"/>
                  <a:gd name="connsiteX59" fmla="*/ 1371600 w 1466850"/>
                  <a:gd name="connsiteY59" fmla="*/ 681037 h 1164431"/>
                  <a:gd name="connsiteX60" fmla="*/ 1376362 w 1466850"/>
                  <a:gd name="connsiteY60" fmla="*/ 628650 h 1164431"/>
                  <a:gd name="connsiteX61" fmla="*/ 1395412 w 1466850"/>
                  <a:gd name="connsiteY61" fmla="*/ 578644 h 1164431"/>
                  <a:gd name="connsiteX62" fmla="*/ 1426369 w 1466850"/>
                  <a:gd name="connsiteY62" fmla="*/ 571500 h 1164431"/>
                  <a:gd name="connsiteX63" fmla="*/ 1466850 w 1466850"/>
                  <a:gd name="connsiteY63" fmla="*/ 552450 h 1164431"/>
                  <a:gd name="connsiteX64" fmla="*/ 1443037 w 1466850"/>
                  <a:gd name="connsiteY64" fmla="*/ 509587 h 1164431"/>
                  <a:gd name="connsiteX65" fmla="*/ 1414462 w 1466850"/>
                  <a:gd name="connsiteY65" fmla="*/ 464344 h 1164431"/>
                  <a:gd name="connsiteX66" fmla="*/ 1388269 w 1466850"/>
                  <a:gd name="connsiteY66" fmla="*/ 438150 h 1164431"/>
                  <a:gd name="connsiteX67" fmla="*/ 1404937 w 1466850"/>
                  <a:gd name="connsiteY67" fmla="*/ 400050 h 1164431"/>
                  <a:gd name="connsiteX68" fmla="*/ 1404937 w 1466850"/>
                  <a:gd name="connsiteY68" fmla="*/ 383381 h 1164431"/>
                  <a:gd name="connsiteX69" fmla="*/ 1431131 w 1466850"/>
                  <a:gd name="connsiteY69" fmla="*/ 338137 h 1164431"/>
                  <a:gd name="connsiteX70" fmla="*/ 1419225 w 1466850"/>
                  <a:gd name="connsiteY70" fmla="*/ 264319 h 1164431"/>
                  <a:gd name="connsiteX71" fmla="*/ 1438275 w 1466850"/>
                  <a:gd name="connsiteY71" fmla="*/ 202406 h 1164431"/>
                  <a:gd name="connsiteX72" fmla="*/ 1435894 w 1466850"/>
                  <a:gd name="connsiteY72" fmla="*/ 173831 h 1164431"/>
                  <a:gd name="connsiteX73" fmla="*/ 1404937 w 1466850"/>
                  <a:gd name="connsiteY73" fmla="*/ 164306 h 1164431"/>
                  <a:gd name="connsiteX74" fmla="*/ 1364456 w 1466850"/>
                  <a:gd name="connsiteY74" fmla="*/ 154781 h 1164431"/>
                  <a:gd name="connsiteX75" fmla="*/ 1293019 w 1466850"/>
                  <a:gd name="connsiteY75" fmla="*/ 154781 h 1164431"/>
                  <a:gd name="connsiteX76" fmla="*/ 1233487 w 1466850"/>
                  <a:gd name="connsiteY76" fmla="*/ 121444 h 1164431"/>
                  <a:gd name="connsiteX77" fmla="*/ 1207294 w 1466850"/>
                  <a:gd name="connsiteY77" fmla="*/ 114300 h 1164431"/>
                  <a:gd name="connsiteX78" fmla="*/ 1188244 w 1466850"/>
                  <a:gd name="connsiteY78" fmla="*/ 126206 h 1164431"/>
                  <a:gd name="connsiteX79" fmla="*/ 1133475 w 1466850"/>
                  <a:gd name="connsiteY79" fmla="*/ 188119 h 1164431"/>
                  <a:gd name="connsiteX80" fmla="*/ 1116806 w 1466850"/>
                  <a:gd name="connsiteY80" fmla="*/ 188119 h 1164431"/>
                  <a:gd name="connsiteX81" fmla="*/ 1078706 w 1466850"/>
                  <a:gd name="connsiteY81" fmla="*/ 142875 h 1164431"/>
                  <a:gd name="connsiteX82" fmla="*/ 1054894 w 1466850"/>
                  <a:gd name="connsiteY82" fmla="*/ 138112 h 1164431"/>
                  <a:gd name="connsiteX83" fmla="*/ 997744 w 1466850"/>
                  <a:gd name="connsiteY83" fmla="*/ 157162 h 1164431"/>
                  <a:gd name="connsiteX84" fmla="*/ 973931 w 1466850"/>
                  <a:gd name="connsiteY84" fmla="*/ 178594 h 1164431"/>
                  <a:gd name="connsiteX85" fmla="*/ 928687 w 1466850"/>
                  <a:gd name="connsiteY85" fmla="*/ 173831 h 1164431"/>
                  <a:gd name="connsiteX86" fmla="*/ 878681 w 1466850"/>
                  <a:gd name="connsiteY86" fmla="*/ 164306 h 1164431"/>
                  <a:gd name="connsiteX87" fmla="*/ 864394 w 1466850"/>
                  <a:gd name="connsiteY87" fmla="*/ 83344 h 1164431"/>
                  <a:gd name="connsiteX88" fmla="*/ 845344 w 1466850"/>
                  <a:gd name="connsiteY88" fmla="*/ 69056 h 1164431"/>
                  <a:gd name="connsiteX89" fmla="*/ 747712 w 1466850"/>
                  <a:gd name="connsiteY89" fmla="*/ 119062 h 1164431"/>
                  <a:gd name="connsiteX90" fmla="*/ 721519 w 1466850"/>
                  <a:gd name="connsiteY90" fmla="*/ 140494 h 1164431"/>
                  <a:gd name="connsiteX91" fmla="*/ 709612 w 1466850"/>
                  <a:gd name="connsiteY91" fmla="*/ 190500 h 1164431"/>
                  <a:gd name="connsiteX92" fmla="*/ 707231 w 1466850"/>
                  <a:gd name="connsiteY92" fmla="*/ 195262 h 1164431"/>
                  <a:gd name="connsiteX93" fmla="*/ 654844 w 1466850"/>
                  <a:gd name="connsiteY93" fmla="*/ 190500 h 1164431"/>
                  <a:gd name="connsiteX94" fmla="*/ 633412 w 1466850"/>
                  <a:gd name="connsiteY94" fmla="*/ 180975 h 1164431"/>
                  <a:gd name="connsiteX95" fmla="*/ 614362 w 1466850"/>
                  <a:gd name="connsiteY95" fmla="*/ 142875 h 1164431"/>
                  <a:gd name="connsiteX96" fmla="*/ 590550 w 1466850"/>
                  <a:gd name="connsiteY96" fmla="*/ 130969 h 1164431"/>
                  <a:gd name="connsiteX97" fmla="*/ 540544 w 1466850"/>
                  <a:gd name="connsiteY97" fmla="*/ 161925 h 1164431"/>
                  <a:gd name="connsiteX98" fmla="*/ 507206 w 1466850"/>
                  <a:gd name="connsiteY98" fmla="*/ 154781 h 1164431"/>
                  <a:gd name="connsiteX99" fmla="*/ 495300 w 1466850"/>
                  <a:gd name="connsiteY99" fmla="*/ 123825 h 1164431"/>
                  <a:gd name="connsiteX100" fmla="*/ 490537 w 1466850"/>
                  <a:gd name="connsiteY100" fmla="*/ 114300 h 1164431"/>
                  <a:gd name="connsiteX101" fmla="*/ 431006 w 1466850"/>
                  <a:gd name="connsiteY101" fmla="*/ 97631 h 1164431"/>
                  <a:gd name="connsiteX102" fmla="*/ 442912 w 1466850"/>
                  <a:gd name="connsiteY102" fmla="*/ 33337 h 1164431"/>
                  <a:gd name="connsiteX103" fmla="*/ 423862 w 1466850"/>
                  <a:gd name="connsiteY103" fmla="*/ 19050 h 1164431"/>
                  <a:gd name="connsiteX104" fmla="*/ 335756 w 1466850"/>
                  <a:gd name="connsiteY104" fmla="*/ 0 h 1164431"/>
                  <a:gd name="connsiteX105" fmla="*/ 302419 w 1466850"/>
                  <a:gd name="connsiteY105" fmla="*/ 35719 h 1164431"/>
                  <a:gd name="connsiteX106" fmla="*/ 266700 w 1466850"/>
                  <a:gd name="connsiteY106" fmla="*/ 50006 h 1164431"/>
                  <a:gd name="connsiteX107" fmla="*/ 271462 w 1466850"/>
                  <a:gd name="connsiteY107" fmla="*/ 95250 h 1164431"/>
                  <a:gd name="connsiteX108" fmla="*/ 316706 w 1466850"/>
                  <a:gd name="connsiteY108" fmla="*/ 121444 h 1164431"/>
                  <a:gd name="connsiteX109" fmla="*/ 302419 w 1466850"/>
                  <a:gd name="connsiteY109" fmla="*/ 145256 h 1164431"/>
                  <a:gd name="connsiteX110" fmla="*/ 247650 w 1466850"/>
                  <a:gd name="connsiteY110" fmla="*/ 159544 h 1164431"/>
                  <a:gd name="connsiteX111" fmla="*/ 214312 w 1466850"/>
                  <a:gd name="connsiteY111" fmla="*/ 216694 h 1164431"/>
                  <a:gd name="connsiteX112" fmla="*/ 183356 w 1466850"/>
                  <a:gd name="connsiteY112" fmla="*/ 221456 h 1164431"/>
                  <a:gd name="connsiteX113" fmla="*/ 183356 w 1466850"/>
                  <a:gd name="connsiteY113" fmla="*/ 254794 h 1164431"/>
                  <a:gd name="connsiteX114" fmla="*/ 161925 w 1466850"/>
                  <a:gd name="connsiteY114" fmla="*/ 304800 h 1164431"/>
                  <a:gd name="connsiteX115" fmla="*/ 140494 w 1466850"/>
                  <a:gd name="connsiteY115" fmla="*/ 323850 h 1164431"/>
                  <a:gd name="connsiteX116" fmla="*/ 71439 w 1466850"/>
                  <a:gd name="connsiteY116" fmla="*/ 300039 h 1164431"/>
                  <a:gd name="connsiteX117" fmla="*/ 59530 w 1466850"/>
                  <a:gd name="connsiteY117" fmla="*/ 302418 h 1164431"/>
                  <a:gd name="connsiteX118" fmla="*/ 30956 w 1466850"/>
                  <a:gd name="connsiteY118" fmla="*/ 295274 h 1164431"/>
                  <a:gd name="connsiteX0" fmla="*/ 30956 w 1466850"/>
                  <a:gd name="connsiteY0" fmla="*/ 295274 h 1200149"/>
                  <a:gd name="connsiteX1" fmla="*/ 19050 w 1466850"/>
                  <a:gd name="connsiteY1" fmla="*/ 381000 h 1200149"/>
                  <a:gd name="connsiteX2" fmla="*/ 19050 w 1466850"/>
                  <a:gd name="connsiteY2" fmla="*/ 397669 h 1200149"/>
                  <a:gd name="connsiteX3" fmla="*/ 0 w 1466850"/>
                  <a:gd name="connsiteY3" fmla="*/ 459581 h 1200149"/>
                  <a:gd name="connsiteX4" fmla="*/ 7144 w 1466850"/>
                  <a:gd name="connsiteY4" fmla="*/ 497681 h 1200149"/>
                  <a:gd name="connsiteX5" fmla="*/ 9525 w 1466850"/>
                  <a:gd name="connsiteY5" fmla="*/ 535781 h 1200149"/>
                  <a:gd name="connsiteX6" fmla="*/ 19050 w 1466850"/>
                  <a:gd name="connsiteY6" fmla="*/ 583406 h 1200149"/>
                  <a:gd name="connsiteX7" fmla="*/ 23812 w 1466850"/>
                  <a:gd name="connsiteY7" fmla="*/ 688181 h 1200149"/>
                  <a:gd name="connsiteX8" fmla="*/ 35719 w 1466850"/>
                  <a:gd name="connsiteY8" fmla="*/ 747712 h 1200149"/>
                  <a:gd name="connsiteX9" fmla="*/ 40481 w 1466850"/>
                  <a:gd name="connsiteY9" fmla="*/ 778669 h 1200149"/>
                  <a:gd name="connsiteX10" fmla="*/ 47625 w 1466850"/>
                  <a:gd name="connsiteY10" fmla="*/ 831056 h 1200149"/>
                  <a:gd name="connsiteX11" fmla="*/ 38100 w 1466850"/>
                  <a:gd name="connsiteY11" fmla="*/ 919162 h 1200149"/>
                  <a:gd name="connsiteX12" fmla="*/ 78581 w 1466850"/>
                  <a:gd name="connsiteY12" fmla="*/ 1028700 h 1200149"/>
                  <a:gd name="connsiteX13" fmla="*/ 71437 w 1466850"/>
                  <a:gd name="connsiteY13" fmla="*/ 1095375 h 1200149"/>
                  <a:gd name="connsiteX14" fmla="*/ 88106 w 1466850"/>
                  <a:gd name="connsiteY14" fmla="*/ 1164431 h 1200149"/>
                  <a:gd name="connsiteX15" fmla="*/ 166687 w 1466850"/>
                  <a:gd name="connsiteY15" fmla="*/ 1200149 h 1200149"/>
                  <a:gd name="connsiteX16" fmla="*/ 242887 w 1466850"/>
                  <a:gd name="connsiteY16" fmla="*/ 1092994 h 1200149"/>
                  <a:gd name="connsiteX17" fmla="*/ 238125 w 1466850"/>
                  <a:gd name="connsiteY17" fmla="*/ 1045369 h 1200149"/>
                  <a:gd name="connsiteX18" fmla="*/ 230981 w 1466850"/>
                  <a:gd name="connsiteY18" fmla="*/ 1035844 h 1200149"/>
                  <a:gd name="connsiteX19" fmla="*/ 252412 w 1466850"/>
                  <a:gd name="connsiteY19" fmla="*/ 1019175 h 1200149"/>
                  <a:gd name="connsiteX20" fmla="*/ 314325 w 1466850"/>
                  <a:gd name="connsiteY20" fmla="*/ 995362 h 1200149"/>
                  <a:gd name="connsiteX21" fmla="*/ 311944 w 1466850"/>
                  <a:gd name="connsiteY21" fmla="*/ 959644 h 1200149"/>
                  <a:gd name="connsiteX22" fmla="*/ 326231 w 1466850"/>
                  <a:gd name="connsiteY22" fmla="*/ 942975 h 1200149"/>
                  <a:gd name="connsiteX23" fmla="*/ 452437 w 1466850"/>
                  <a:gd name="connsiteY23" fmla="*/ 950119 h 1200149"/>
                  <a:gd name="connsiteX24" fmla="*/ 464344 w 1466850"/>
                  <a:gd name="connsiteY24" fmla="*/ 933450 h 1200149"/>
                  <a:gd name="connsiteX25" fmla="*/ 476250 w 1466850"/>
                  <a:gd name="connsiteY25" fmla="*/ 883444 h 1200149"/>
                  <a:gd name="connsiteX26" fmla="*/ 488156 w 1466850"/>
                  <a:gd name="connsiteY26" fmla="*/ 857250 h 1200149"/>
                  <a:gd name="connsiteX27" fmla="*/ 526256 w 1466850"/>
                  <a:gd name="connsiteY27" fmla="*/ 862012 h 1200149"/>
                  <a:gd name="connsiteX28" fmla="*/ 545306 w 1466850"/>
                  <a:gd name="connsiteY28" fmla="*/ 909637 h 1200149"/>
                  <a:gd name="connsiteX29" fmla="*/ 566737 w 1466850"/>
                  <a:gd name="connsiteY29" fmla="*/ 881062 h 1200149"/>
                  <a:gd name="connsiteX30" fmla="*/ 621506 w 1466850"/>
                  <a:gd name="connsiteY30" fmla="*/ 845344 h 1200149"/>
                  <a:gd name="connsiteX31" fmla="*/ 709612 w 1466850"/>
                  <a:gd name="connsiteY31" fmla="*/ 814387 h 1200149"/>
                  <a:gd name="connsiteX32" fmla="*/ 716756 w 1466850"/>
                  <a:gd name="connsiteY32" fmla="*/ 769144 h 1200149"/>
                  <a:gd name="connsiteX33" fmla="*/ 742950 w 1466850"/>
                  <a:gd name="connsiteY33" fmla="*/ 750094 h 1200149"/>
                  <a:gd name="connsiteX34" fmla="*/ 785812 w 1466850"/>
                  <a:gd name="connsiteY34" fmla="*/ 726281 h 1200149"/>
                  <a:gd name="connsiteX35" fmla="*/ 800100 w 1466850"/>
                  <a:gd name="connsiteY35" fmla="*/ 716756 h 1200149"/>
                  <a:gd name="connsiteX36" fmla="*/ 862012 w 1466850"/>
                  <a:gd name="connsiteY36" fmla="*/ 721519 h 1200149"/>
                  <a:gd name="connsiteX37" fmla="*/ 883444 w 1466850"/>
                  <a:gd name="connsiteY37" fmla="*/ 721519 h 1200149"/>
                  <a:gd name="connsiteX38" fmla="*/ 892969 w 1466850"/>
                  <a:gd name="connsiteY38" fmla="*/ 697706 h 1200149"/>
                  <a:gd name="connsiteX39" fmla="*/ 892969 w 1466850"/>
                  <a:gd name="connsiteY39" fmla="*/ 697706 h 1200149"/>
                  <a:gd name="connsiteX40" fmla="*/ 921544 w 1466850"/>
                  <a:gd name="connsiteY40" fmla="*/ 609600 h 1200149"/>
                  <a:gd name="connsiteX41" fmla="*/ 909637 w 1466850"/>
                  <a:gd name="connsiteY41" fmla="*/ 552450 h 1200149"/>
                  <a:gd name="connsiteX42" fmla="*/ 928687 w 1466850"/>
                  <a:gd name="connsiteY42" fmla="*/ 540544 h 1200149"/>
                  <a:gd name="connsiteX43" fmla="*/ 973931 w 1466850"/>
                  <a:gd name="connsiteY43" fmla="*/ 535781 h 1200149"/>
                  <a:gd name="connsiteX44" fmla="*/ 1014412 w 1466850"/>
                  <a:gd name="connsiteY44" fmla="*/ 447675 h 1200149"/>
                  <a:gd name="connsiteX45" fmla="*/ 1038225 w 1466850"/>
                  <a:gd name="connsiteY45" fmla="*/ 445294 h 1200149"/>
                  <a:gd name="connsiteX46" fmla="*/ 1073944 w 1466850"/>
                  <a:gd name="connsiteY46" fmla="*/ 476250 h 1200149"/>
                  <a:gd name="connsiteX47" fmla="*/ 1112044 w 1466850"/>
                  <a:gd name="connsiteY47" fmla="*/ 514350 h 1200149"/>
                  <a:gd name="connsiteX48" fmla="*/ 1171575 w 1466850"/>
                  <a:gd name="connsiteY48" fmla="*/ 540544 h 1200149"/>
                  <a:gd name="connsiteX49" fmla="*/ 1219200 w 1466850"/>
                  <a:gd name="connsiteY49" fmla="*/ 521494 h 1200149"/>
                  <a:gd name="connsiteX50" fmla="*/ 1245394 w 1466850"/>
                  <a:gd name="connsiteY50" fmla="*/ 502444 h 1200149"/>
                  <a:gd name="connsiteX51" fmla="*/ 1278731 w 1466850"/>
                  <a:gd name="connsiteY51" fmla="*/ 511969 h 1200149"/>
                  <a:gd name="connsiteX52" fmla="*/ 1295400 w 1466850"/>
                  <a:gd name="connsiteY52" fmla="*/ 531019 h 1200149"/>
                  <a:gd name="connsiteX53" fmla="*/ 1273969 w 1466850"/>
                  <a:gd name="connsiteY53" fmla="*/ 573881 h 1200149"/>
                  <a:gd name="connsiteX54" fmla="*/ 1271587 w 1466850"/>
                  <a:gd name="connsiteY54" fmla="*/ 602456 h 1200149"/>
                  <a:gd name="connsiteX55" fmla="*/ 1285875 w 1466850"/>
                  <a:gd name="connsiteY55" fmla="*/ 611981 h 1200149"/>
                  <a:gd name="connsiteX56" fmla="*/ 1300162 w 1466850"/>
                  <a:gd name="connsiteY56" fmla="*/ 628650 h 1200149"/>
                  <a:gd name="connsiteX57" fmla="*/ 1321594 w 1466850"/>
                  <a:gd name="connsiteY57" fmla="*/ 666750 h 1200149"/>
                  <a:gd name="connsiteX58" fmla="*/ 1347787 w 1466850"/>
                  <a:gd name="connsiteY58" fmla="*/ 681037 h 1200149"/>
                  <a:gd name="connsiteX59" fmla="*/ 1371600 w 1466850"/>
                  <a:gd name="connsiteY59" fmla="*/ 681037 h 1200149"/>
                  <a:gd name="connsiteX60" fmla="*/ 1376362 w 1466850"/>
                  <a:gd name="connsiteY60" fmla="*/ 628650 h 1200149"/>
                  <a:gd name="connsiteX61" fmla="*/ 1395412 w 1466850"/>
                  <a:gd name="connsiteY61" fmla="*/ 578644 h 1200149"/>
                  <a:gd name="connsiteX62" fmla="*/ 1426369 w 1466850"/>
                  <a:gd name="connsiteY62" fmla="*/ 571500 h 1200149"/>
                  <a:gd name="connsiteX63" fmla="*/ 1466850 w 1466850"/>
                  <a:gd name="connsiteY63" fmla="*/ 552450 h 1200149"/>
                  <a:gd name="connsiteX64" fmla="*/ 1443037 w 1466850"/>
                  <a:gd name="connsiteY64" fmla="*/ 509587 h 1200149"/>
                  <a:gd name="connsiteX65" fmla="*/ 1414462 w 1466850"/>
                  <a:gd name="connsiteY65" fmla="*/ 464344 h 1200149"/>
                  <a:gd name="connsiteX66" fmla="*/ 1388269 w 1466850"/>
                  <a:gd name="connsiteY66" fmla="*/ 438150 h 1200149"/>
                  <a:gd name="connsiteX67" fmla="*/ 1404937 w 1466850"/>
                  <a:gd name="connsiteY67" fmla="*/ 400050 h 1200149"/>
                  <a:gd name="connsiteX68" fmla="*/ 1404937 w 1466850"/>
                  <a:gd name="connsiteY68" fmla="*/ 383381 h 1200149"/>
                  <a:gd name="connsiteX69" fmla="*/ 1431131 w 1466850"/>
                  <a:gd name="connsiteY69" fmla="*/ 338137 h 1200149"/>
                  <a:gd name="connsiteX70" fmla="*/ 1419225 w 1466850"/>
                  <a:gd name="connsiteY70" fmla="*/ 264319 h 1200149"/>
                  <a:gd name="connsiteX71" fmla="*/ 1438275 w 1466850"/>
                  <a:gd name="connsiteY71" fmla="*/ 202406 h 1200149"/>
                  <a:gd name="connsiteX72" fmla="*/ 1435894 w 1466850"/>
                  <a:gd name="connsiteY72" fmla="*/ 173831 h 1200149"/>
                  <a:gd name="connsiteX73" fmla="*/ 1404937 w 1466850"/>
                  <a:gd name="connsiteY73" fmla="*/ 164306 h 1200149"/>
                  <a:gd name="connsiteX74" fmla="*/ 1364456 w 1466850"/>
                  <a:gd name="connsiteY74" fmla="*/ 154781 h 1200149"/>
                  <a:gd name="connsiteX75" fmla="*/ 1293019 w 1466850"/>
                  <a:gd name="connsiteY75" fmla="*/ 154781 h 1200149"/>
                  <a:gd name="connsiteX76" fmla="*/ 1233487 w 1466850"/>
                  <a:gd name="connsiteY76" fmla="*/ 121444 h 1200149"/>
                  <a:gd name="connsiteX77" fmla="*/ 1207294 w 1466850"/>
                  <a:gd name="connsiteY77" fmla="*/ 114300 h 1200149"/>
                  <a:gd name="connsiteX78" fmla="*/ 1188244 w 1466850"/>
                  <a:gd name="connsiteY78" fmla="*/ 126206 h 1200149"/>
                  <a:gd name="connsiteX79" fmla="*/ 1133475 w 1466850"/>
                  <a:gd name="connsiteY79" fmla="*/ 188119 h 1200149"/>
                  <a:gd name="connsiteX80" fmla="*/ 1116806 w 1466850"/>
                  <a:gd name="connsiteY80" fmla="*/ 188119 h 1200149"/>
                  <a:gd name="connsiteX81" fmla="*/ 1078706 w 1466850"/>
                  <a:gd name="connsiteY81" fmla="*/ 142875 h 1200149"/>
                  <a:gd name="connsiteX82" fmla="*/ 1054894 w 1466850"/>
                  <a:gd name="connsiteY82" fmla="*/ 138112 h 1200149"/>
                  <a:gd name="connsiteX83" fmla="*/ 997744 w 1466850"/>
                  <a:gd name="connsiteY83" fmla="*/ 157162 h 1200149"/>
                  <a:gd name="connsiteX84" fmla="*/ 973931 w 1466850"/>
                  <a:gd name="connsiteY84" fmla="*/ 178594 h 1200149"/>
                  <a:gd name="connsiteX85" fmla="*/ 928687 w 1466850"/>
                  <a:gd name="connsiteY85" fmla="*/ 173831 h 1200149"/>
                  <a:gd name="connsiteX86" fmla="*/ 878681 w 1466850"/>
                  <a:gd name="connsiteY86" fmla="*/ 164306 h 1200149"/>
                  <a:gd name="connsiteX87" fmla="*/ 864394 w 1466850"/>
                  <a:gd name="connsiteY87" fmla="*/ 83344 h 1200149"/>
                  <a:gd name="connsiteX88" fmla="*/ 845344 w 1466850"/>
                  <a:gd name="connsiteY88" fmla="*/ 69056 h 1200149"/>
                  <a:gd name="connsiteX89" fmla="*/ 747712 w 1466850"/>
                  <a:gd name="connsiteY89" fmla="*/ 119062 h 1200149"/>
                  <a:gd name="connsiteX90" fmla="*/ 721519 w 1466850"/>
                  <a:gd name="connsiteY90" fmla="*/ 140494 h 1200149"/>
                  <a:gd name="connsiteX91" fmla="*/ 709612 w 1466850"/>
                  <a:gd name="connsiteY91" fmla="*/ 190500 h 1200149"/>
                  <a:gd name="connsiteX92" fmla="*/ 707231 w 1466850"/>
                  <a:gd name="connsiteY92" fmla="*/ 195262 h 1200149"/>
                  <a:gd name="connsiteX93" fmla="*/ 654844 w 1466850"/>
                  <a:gd name="connsiteY93" fmla="*/ 190500 h 1200149"/>
                  <a:gd name="connsiteX94" fmla="*/ 633412 w 1466850"/>
                  <a:gd name="connsiteY94" fmla="*/ 180975 h 1200149"/>
                  <a:gd name="connsiteX95" fmla="*/ 614362 w 1466850"/>
                  <a:gd name="connsiteY95" fmla="*/ 142875 h 1200149"/>
                  <a:gd name="connsiteX96" fmla="*/ 590550 w 1466850"/>
                  <a:gd name="connsiteY96" fmla="*/ 130969 h 1200149"/>
                  <a:gd name="connsiteX97" fmla="*/ 540544 w 1466850"/>
                  <a:gd name="connsiteY97" fmla="*/ 161925 h 1200149"/>
                  <a:gd name="connsiteX98" fmla="*/ 507206 w 1466850"/>
                  <a:gd name="connsiteY98" fmla="*/ 154781 h 1200149"/>
                  <a:gd name="connsiteX99" fmla="*/ 495300 w 1466850"/>
                  <a:gd name="connsiteY99" fmla="*/ 123825 h 1200149"/>
                  <a:gd name="connsiteX100" fmla="*/ 490537 w 1466850"/>
                  <a:gd name="connsiteY100" fmla="*/ 114300 h 1200149"/>
                  <a:gd name="connsiteX101" fmla="*/ 431006 w 1466850"/>
                  <a:gd name="connsiteY101" fmla="*/ 97631 h 1200149"/>
                  <a:gd name="connsiteX102" fmla="*/ 442912 w 1466850"/>
                  <a:gd name="connsiteY102" fmla="*/ 33337 h 1200149"/>
                  <a:gd name="connsiteX103" fmla="*/ 423862 w 1466850"/>
                  <a:gd name="connsiteY103" fmla="*/ 19050 h 1200149"/>
                  <a:gd name="connsiteX104" fmla="*/ 335756 w 1466850"/>
                  <a:gd name="connsiteY104" fmla="*/ 0 h 1200149"/>
                  <a:gd name="connsiteX105" fmla="*/ 302419 w 1466850"/>
                  <a:gd name="connsiteY105" fmla="*/ 35719 h 1200149"/>
                  <a:gd name="connsiteX106" fmla="*/ 266700 w 1466850"/>
                  <a:gd name="connsiteY106" fmla="*/ 50006 h 1200149"/>
                  <a:gd name="connsiteX107" fmla="*/ 271462 w 1466850"/>
                  <a:gd name="connsiteY107" fmla="*/ 95250 h 1200149"/>
                  <a:gd name="connsiteX108" fmla="*/ 316706 w 1466850"/>
                  <a:gd name="connsiteY108" fmla="*/ 121444 h 1200149"/>
                  <a:gd name="connsiteX109" fmla="*/ 302419 w 1466850"/>
                  <a:gd name="connsiteY109" fmla="*/ 145256 h 1200149"/>
                  <a:gd name="connsiteX110" fmla="*/ 247650 w 1466850"/>
                  <a:gd name="connsiteY110" fmla="*/ 159544 h 1200149"/>
                  <a:gd name="connsiteX111" fmla="*/ 214312 w 1466850"/>
                  <a:gd name="connsiteY111" fmla="*/ 216694 h 1200149"/>
                  <a:gd name="connsiteX112" fmla="*/ 183356 w 1466850"/>
                  <a:gd name="connsiteY112" fmla="*/ 221456 h 1200149"/>
                  <a:gd name="connsiteX113" fmla="*/ 183356 w 1466850"/>
                  <a:gd name="connsiteY113" fmla="*/ 254794 h 1200149"/>
                  <a:gd name="connsiteX114" fmla="*/ 161925 w 1466850"/>
                  <a:gd name="connsiteY114" fmla="*/ 304800 h 1200149"/>
                  <a:gd name="connsiteX115" fmla="*/ 140494 w 1466850"/>
                  <a:gd name="connsiteY115" fmla="*/ 323850 h 1200149"/>
                  <a:gd name="connsiteX116" fmla="*/ 71439 w 1466850"/>
                  <a:gd name="connsiteY116" fmla="*/ 300039 h 1200149"/>
                  <a:gd name="connsiteX117" fmla="*/ 59530 w 1466850"/>
                  <a:gd name="connsiteY117" fmla="*/ 302418 h 1200149"/>
                  <a:gd name="connsiteX118" fmla="*/ 30956 w 1466850"/>
                  <a:gd name="connsiteY118" fmla="*/ 295274 h 1200149"/>
                  <a:gd name="connsiteX0" fmla="*/ 30956 w 1466850"/>
                  <a:gd name="connsiteY0" fmla="*/ 295274 h 1200149"/>
                  <a:gd name="connsiteX1" fmla="*/ 19050 w 1466850"/>
                  <a:gd name="connsiteY1" fmla="*/ 381000 h 1200149"/>
                  <a:gd name="connsiteX2" fmla="*/ 19050 w 1466850"/>
                  <a:gd name="connsiteY2" fmla="*/ 397669 h 1200149"/>
                  <a:gd name="connsiteX3" fmla="*/ 0 w 1466850"/>
                  <a:gd name="connsiteY3" fmla="*/ 459581 h 1200149"/>
                  <a:gd name="connsiteX4" fmla="*/ 7144 w 1466850"/>
                  <a:gd name="connsiteY4" fmla="*/ 497681 h 1200149"/>
                  <a:gd name="connsiteX5" fmla="*/ 9525 w 1466850"/>
                  <a:gd name="connsiteY5" fmla="*/ 535781 h 1200149"/>
                  <a:gd name="connsiteX6" fmla="*/ 19050 w 1466850"/>
                  <a:gd name="connsiteY6" fmla="*/ 583406 h 1200149"/>
                  <a:gd name="connsiteX7" fmla="*/ 23812 w 1466850"/>
                  <a:gd name="connsiteY7" fmla="*/ 688181 h 1200149"/>
                  <a:gd name="connsiteX8" fmla="*/ 35719 w 1466850"/>
                  <a:gd name="connsiteY8" fmla="*/ 747712 h 1200149"/>
                  <a:gd name="connsiteX9" fmla="*/ 40481 w 1466850"/>
                  <a:gd name="connsiteY9" fmla="*/ 778669 h 1200149"/>
                  <a:gd name="connsiteX10" fmla="*/ 47625 w 1466850"/>
                  <a:gd name="connsiteY10" fmla="*/ 831056 h 1200149"/>
                  <a:gd name="connsiteX11" fmla="*/ 38100 w 1466850"/>
                  <a:gd name="connsiteY11" fmla="*/ 919162 h 1200149"/>
                  <a:gd name="connsiteX12" fmla="*/ 78581 w 1466850"/>
                  <a:gd name="connsiteY12" fmla="*/ 1028700 h 1200149"/>
                  <a:gd name="connsiteX13" fmla="*/ 71437 w 1466850"/>
                  <a:gd name="connsiteY13" fmla="*/ 1095375 h 1200149"/>
                  <a:gd name="connsiteX14" fmla="*/ 88106 w 1466850"/>
                  <a:gd name="connsiteY14" fmla="*/ 1164431 h 1200149"/>
                  <a:gd name="connsiteX15" fmla="*/ 166687 w 1466850"/>
                  <a:gd name="connsiteY15" fmla="*/ 1200149 h 1200149"/>
                  <a:gd name="connsiteX16" fmla="*/ 185737 w 1466850"/>
                  <a:gd name="connsiteY16" fmla="*/ 1173956 h 1200149"/>
                  <a:gd name="connsiteX17" fmla="*/ 242887 w 1466850"/>
                  <a:gd name="connsiteY17" fmla="*/ 1092994 h 1200149"/>
                  <a:gd name="connsiteX18" fmla="*/ 238125 w 1466850"/>
                  <a:gd name="connsiteY18" fmla="*/ 1045369 h 1200149"/>
                  <a:gd name="connsiteX19" fmla="*/ 230981 w 1466850"/>
                  <a:gd name="connsiteY19" fmla="*/ 1035844 h 1200149"/>
                  <a:gd name="connsiteX20" fmla="*/ 252412 w 1466850"/>
                  <a:gd name="connsiteY20" fmla="*/ 1019175 h 1200149"/>
                  <a:gd name="connsiteX21" fmla="*/ 314325 w 1466850"/>
                  <a:gd name="connsiteY21" fmla="*/ 995362 h 1200149"/>
                  <a:gd name="connsiteX22" fmla="*/ 311944 w 1466850"/>
                  <a:gd name="connsiteY22" fmla="*/ 959644 h 1200149"/>
                  <a:gd name="connsiteX23" fmla="*/ 326231 w 1466850"/>
                  <a:gd name="connsiteY23" fmla="*/ 942975 h 1200149"/>
                  <a:gd name="connsiteX24" fmla="*/ 452437 w 1466850"/>
                  <a:gd name="connsiteY24" fmla="*/ 950119 h 1200149"/>
                  <a:gd name="connsiteX25" fmla="*/ 464344 w 1466850"/>
                  <a:gd name="connsiteY25" fmla="*/ 933450 h 1200149"/>
                  <a:gd name="connsiteX26" fmla="*/ 476250 w 1466850"/>
                  <a:gd name="connsiteY26" fmla="*/ 883444 h 1200149"/>
                  <a:gd name="connsiteX27" fmla="*/ 488156 w 1466850"/>
                  <a:gd name="connsiteY27" fmla="*/ 857250 h 1200149"/>
                  <a:gd name="connsiteX28" fmla="*/ 526256 w 1466850"/>
                  <a:gd name="connsiteY28" fmla="*/ 862012 h 1200149"/>
                  <a:gd name="connsiteX29" fmla="*/ 545306 w 1466850"/>
                  <a:gd name="connsiteY29" fmla="*/ 909637 h 1200149"/>
                  <a:gd name="connsiteX30" fmla="*/ 566737 w 1466850"/>
                  <a:gd name="connsiteY30" fmla="*/ 881062 h 1200149"/>
                  <a:gd name="connsiteX31" fmla="*/ 621506 w 1466850"/>
                  <a:gd name="connsiteY31" fmla="*/ 845344 h 1200149"/>
                  <a:gd name="connsiteX32" fmla="*/ 709612 w 1466850"/>
                  <a:gd name="connsiteY32" fmla="*/ 814387 h 1200149"/>
                  <a:gd name="connsiteX33" fmla="*/ 716756 w 1466850"/>
                  <a:gd name="connsiteY33" fmla="*/ 769144 h 1200149"/>
                  <a:gd name="connsiteX34" fmla="*/ 742950 w 1466850"/>
                  <a:gd name="connsiteY34" fmla="*/ 750094 h 1200149"/>
                  <a:gd name="connsiteX35" fmla="*/ 785812 w 1466850"/>
                  <a:gd name="connsiteY35" fmla="*/ 726281 h 1200149"/>
                  <a:gd name="connsiteX36" fmla="*/ 800100 w 1466850"/>
                  <a:gd name="connsiteY36" fmla="*/ 716756 h 1200149"/>
                  <a:gd name="connsiteX37" fmla="*/ 862012 w 1466850"/>
                  <a:gd name="connsiteY37" fmla="*/ 721519 h 1200149"/>
                  <a:gd name="connsiteX38" fmla="*/ 883444 w 1466850"/>
                  <a:gd name="connsiteY38" fmla="*/ 721519 h 1200149"/>
                  <a:gd name="connsiteX39" fmla="*/ 892969 w 1466850"/>
                  <a:gd name="connsiteY39" fmla="*/ 697706 h 1200149"/>
                  <a:gd name="connsiteX40" fmla="*/ 892969 w 1466850"/>
                  <a:gd name="connsiteY40" fmla="*/ 697706 h 1200149"/>
                  <a:gd name="connsiteX41" fmla="*/ 921544 w 1466850"/>
                  <a:gd name="connsiteY41" fmla="*/ 609600 h 1200149"/>
                  <a:gd name="connsiteX42" fmla="*/ 909637 w 1466850"/>
                  <a:gd name="connsiteY42" fmla="*/ 552450 h 1200149"/>
                  <a:gd name="connsiteX43" fmla="*/ 928687 w 1466850"/>
                  <a:gd name="connsiteY43" fmla="*/ 540544 h 1200149"/>
                  <a:gd name="connsiteX44" fmla="*/ 973931 w 1466850"/>
                  <a:gd name="connsiteY44" fmla="*/ 535781 h 1200149"/>
                  <a:gd name="connsiteX45" fmla="*/ 1014412 w 1466850"/>
                  <a:gd name="connsiteY45" fmla="*/ 447675 h 1200149"/>
                  <a:gd name="connsiteX46" fmla="*/ 1038225 w 1466850"/>
                  <a:gd name="connsiteY46" fmla="*/ 445294 h 1200149"/>
                  <a:gd name="connsiteX47" fmla="*/ 1073944 w 1466850"/>
                  <a:gd name="connsiteY47" fmla="*/ 476250 h 1200149"/>
                  <a:gd name="connsiteX48" fmla="*/ 1112044 w 1466850"/>
                  <a:gd name="connsiteY48" fmla="*/ 514350 h 1200149"/>
                  <a:gd name="connsiteX49" fmla="*/ 1171575 w 1466850"/>
                  <a:gd name="connsiteY49" fmla="*/ 540544 h 1200149"/>
                  <a:gd name="connsiteX50" fmla="*/ 1219200 w 1466850"/>
                  <a:gd name="connsiteY50" fmla="*/ 521494 h 1200149"/>
                  <a:gd name="connsiteX51" fmla="*/ 1245394 w 1466850"/>
                  <a:gd name="connsiteY51" fmla="*/ 502444 h 1200149"/>
                  <a:gd name="connsiteX52" fmla="*/ 1278731 w 1466850"/>
                  <a:gd name="connsiteY52" fmla="*/ 511969 h 1200149"/>
                  <a:gd name="connsiteX53" fmla="*/ 1295400 w 1466850"/>
                  <a:gd name="connsiteY53" fmla="*/ 531019 h 1200149"/>
                  <a:gd name="connsiteX54" fmla="*/ 1273969 w 1466850"/>
                  <a:gd name="connsiteY54" fmla="*/ 573881 h 1200149"/>
                  <a:gd name="connsiteX55" fmla="*/ 1271587 w 1466850"/>
                  <a:gd name="connsiteY55" fmla="*/ 602456 h 1200149"/>
                  <a:gd name="connsiteX56" fmla="*/ 1285875 w 1466850"/>
                  <a:gd name="connsiteY56" fmla="*/ 611981 h 1200149"/>
                  <a:gd name="connsiteX57" fmla="*/ 1300162 w 1466850"/>
                  <a:gd name="connsiteY57" fmla="*/ 628650 h 1200149"/>
                  <a:gd name="connsiteX58" fmla="*/ 1321594 w 1466850"/>
                  <a:gd name="connsiteY58" fmla="*/ 666750 h 1200149"/>
                  <a:gd name="connsiteX59" fmla="*/ 1347787 w 1466850"/>
                  <a:gd name="connsiteY59" fmla="*/ 681037 h 1200149"/>
                  <a:gd name="connsiteX60" fmla="*/ 1371600 w 1466850"/>
                  <a:gd name="connsiteY60" fmla="*/ 681037 h 1200149"/>
                  <a:gd name="connsiteX61" fmla="*/ 1376362 w 1466850"/>
                  <a:gd name="connsiteY61" fmla="*/ 628650 h 1200149"/>
                  <a:gd name="connsiteX62" fmla="*/ 1395412 w 1466850"/>
                  <a:gd name="connsiteY62" fmla="*/ 578644 h 1200149"/>
                  <a:gd name="connsiteX63" fmla="*/ 1426369 w 1466850"/>
                  <a:gd name="connsiteY63" fmla="*/ 571500 h 1200149"/>
                  <a:gd name="connsiteX64" fmla="*/ 1466850 w 1466850"/>
                  <a:gd name="connsiteY64" fmla="*/ 552450 h 1200149"/>
                  <a:gd name="connsiteX65" fmla="*/ 1443037 w 1466850"/>
                  <a:gd name="connsiteY65" fmla="*/ 509587 h 1200149"/>
                  <a:gd name="connsiteX66" fmla="*/ 1414462 w 1466850"/>
                  <a:gd name="connsiteY66" fmla="*/ 464344 h 1200149"/>
                  <a:gd name="connsiteX67" fmla="*/ 1388269 w 1466850"/>
                  <a:gd name="connsiteY67" fmla="*/ 438150 h 1200149"/>
                  <a:gd name="connsiteX68" fmla="*/ 1404937 w 1466850"/>
                  <a:gd name="connsiteY68" fmla="*/ 400050 h 1200149"/>
                  <a:gd name="connsiteX69" fmla="*/ 1404937 w 1466850"/>
                  <a:gd name="connsiteY69" fmla="*/ 383381 h 1200149"/>
                  <a:gd name="connsiteX70" fmla="*/ 1431131 w 1466850"/>
                  <a:gd name="connsiteY70" fmla="*/ 338137 h 1200149"/>
                  <a:gd name="connsiteX71" fmla="*/ 1419225 w 1466850"/>
                  <a:gd name="connsiteY71" fmla="*/ 264319 h 1200149"/>
                  <a:gd name="connsiteX72" fmla="*/ 1438275 w 1466850"/>
                  <a:gd name="connsiteY72" fmla="*/ 202406 h 1200149"/>
                  <a:gd name="connsiteX73" fmla="*/ 1435894 w 1466850"/>
                  <a:gd name="connsiteY73" fmla="*/ 173831 h 1200149"/>
                  <a:gd name="connsiteX74" fmla="*/ 1404937 w 1466850"/>
                  <a:gd name="connsiteY74" fmla="*/ 164306 h 1200149"/>
                  <a:gd name="connsiteX75" fmla="*/ 1364456 w 1466850"/>
                  <a:gd name="connsiteY75" fmla="*/ 154781 h 1200149"/>
                  <a:gd name="connsiteX76" fmla="*/ 1293019 w 1466850"/>
                  <a:gd name="connsiteY76" fmla="*/ 154781 h 1200149"/>
                  <a:gd name="connsiteX77" fmla="*/ 1233487 w 1466850"/>
                  <a:gd name="connsiteY77" fmla="*/ 121444 h 1200149"/>
                  <a:gd name="connsiteX78" fmla="*/ 1207294 w 1466850"/>
                  <a:gd name="connsiteY78" fmla="*/ 114300 h 1200149"/>
                  <a:gd name="connsiteX79" fmla="*/ 1188244 w 1466850"/>
                  <a:gd name="connsiteY79" fmla="*/ 126206 h 1200149"/>
                  <a:gd name="connsiteX80" fmla="*/ 1133475 w 1466850"/>
                  <a:gd name="connsiteY80" fmla="*/ 188119 h 1200149"/>
                  <a:gd name="connsiteX81" fmla="*/ 1116806 w 1466850"/>
                  <a:gd name="connsiteY81" fmla="*/ 188119 h 1200149"/>
                  <a:gd name="connsiteX82" fmla="*/ 1078706 w 1466850"/>
                  <a:gd name="connsiteY82" fmla="*/ 142875 h 1200149"/>
                  <a:gd name="connsiteX83" fmla="*/ 1054894 w 1466850"/>
                  <a:gd name="connsiteY83" fmla="*/ 138112 h 1200149"/>
                  <a:gd name="connsiteX84" fmla="*/ 997744 w 1466850"/>
                  <a:gd name="connsiteY84" fmla="*/ 157162 h 1200149"/>
                  <a:gd name="connsiteX85" fmla="*/ 973931 w 1466850"/>
                  <a:gd name="connsiteY85" fmla="*/ 178594 h 1200149"/>
                  <a:gd name="connsiteX86" fmla="*/ 928687 w 1466850"/>
                  <a:gd name="connsiteY86" fmla="*/ 173831 h 1200149"/>
                  <a:gd name="connsiteX87" fmla="*/ 878681 w 1466850"/>
                  <a:gd name="connsiteY87" fmla="*/ 164306 h 1200149"/>
                  <a:gd name="connsiteX88" fmla="*/ 864394 w 1466850"/>
                  <a:gd name="connsiteY88" fmla="*/ 83344 h 1200149"/>
                  <a:gd name="connsiteX89" fmla="*/ 845344 w 1466850"/>
                  <a:gd name="connsiteY89" fmla="*/ 69056 h 1200149"/>
                  <a:gd name="connsiteX90" fmla="*/ 747712 w 1466850"/>
                  <a:gd name="connsiteY90" fmla="*/ 119062 h 1200149"/>
                  <a:gd name="connsiteX91" fmla="*/ 721519 w 1466850"/>
                  <a:gd name="connsiteY91" fmla="*/ 140494 h 1200149"/>
                  <a:gd name="connsiteX92" fmla="*/ 709612 w 1466850"/>
                  <a:gd name="connsiteY92" fmla="*/ 190500 h 1200149"/>
                  <a:gd name="connsiteX93" fmla="*/ 707231 w 1466850"/>
                  <a:gd name="connsiteY93" fmla="*/ 195262 h 1200149"/>
                  <a:gd name="connsiteX94" fmla="*/ 654844 w 1466850"/>
                  <a:gd name="connsiteY94" fmla="*/ 190500 h 1200149"/>
                  <a:gd name="connsiteX95" fmla="*/ 633412 w 1466850"/>
                  <a:gd name="connsiteY95" fmla="*/ 180975 h 1200149"/>
                  <a:gd name="connsiteX96" fmla="*/ 614362 w 1466850"/>
                  <a:gd name="connsiteY96" fmla="*/ 142875 h 1200149"/>
                  <a:gd name="connsiteX97" fmla="*/ 590550 w 1466850"/>
                  <a:gd name="connsiteY97" fmla="*/ 130969 h 1200149"/>
                  <a:gd name="connsiteX98" fmla="*/ 540544 w 1466850"/>
                  <a:gd name="connsiteY98" fmla="*/ 161925 h 1200149"/>
                  <a:gd name="connsiteX99" fmla="*/ 507206 w 1466850"/>
                  <a:gd name="connsiteY99" fmla="*/ 154781 h 1200149"/>
                  <a:gd name="connsiteX100" fmla="*/ 495300 w 1466850"/>
                  <a:gd name="connsiteY100" fmla="*/ 123825 h 1200149"/>
                  <a:gd name="connsiteX101" fmla="*/ 490537 w 1466850"/>
                  <a:gd name="connsiteY101" fmla="*/ 114300 h 1200149"/>
                  <a:gd name="connsiteX102" fmla="*/ 431006 w 1466850"/>
                  <a:gd name="connsiteY102" fmla="*/ 97631 h 1200149"/>
                  <a:gd name="connsiteX103" fmla="*/ 442912 w 1466850"/>
                  <a:gd name="connsiteY103" fmla="*/ 33337 h 1200149"/>
                  <a:gd name="connsiteX104" fmla="*/ 423862 w 1466850"/>
                  <a:gd name="connsiteY104" fmla="*/ 19050 h 1200149"/>
                  <a:gd name="connsiteX105" fmla="*/ 335756 w 1466850"/>
                  <a:gd name="connsiteY105" fmla="*/ 0 h 1200149"/>
                  <a:gd name="connsiteX106" fmla="*/ 302419 w 1466850"/>
                  <a:gd name="connsiteY106" fmla="*/ 35719 h 1200149"/>
                  <a:gd name="connsiteX107" fmla="*/ 266700 w 1466850"/>
                  <a:gd name="connsiteY107" fmla="*/ 50006 h 1200149"/>
                  <a:gd name="connsiteX108" fmla="*/ 271462 w 1466850"/>
                  <a:gd name="connsiteY108" fmla="*/ 95250 h 1200149"/>
                  <a:gd name="connsiteX109" fmla="*/ 316706 w 1466850"/>
                  <a:gd name="connsiteY109" fmla="*/ 121444 h 1200149"/>
                  <a:gd name="connsiteX110" fmla="*/ 302419 w 1466850"/>
                  <a:gd name="connsiteY110" fmla="*/ 145256 h 1200149"/>
                  <a:gd name="connsiteX111" fmla="*/ 247650 w 1466850"/>
                  <a:gd name="connsiteY111" fmla="*/ 159544 h 1200149"/>
                  <a:gd name="connsiteX112" fmla="*/ 214312 w 1466850"/>
                  <a:gd name="connsiteY112" fmla="*/ 216694 h 1200149"/>
                  <a:gd name="connsiteX113" fmla="*/ 183356 w 1466850"/>
                  <a:gd name="connsiteY113" fmla="*/ 221456 h 1200149"/>
                  <a:gd name="connsiteX114" fmla="*/ 183356 w 1466850"/>
                  <a:gd name="connsiteY114" fmla="*/ 254794 h 1200149"/>
                  <a:gd name="connsiteX115" fmla="*/ 161925 w 1466850"/>
                  <a:gd name="connsiteY115" fmla="*/ 304800 h 1200149"/>
                  <a:gd name="connsiteX116" fmla="*/ 140494 w 1466850"/>
                  <a:gd name="connsiteY116" fmla="*/ 323850 h 1200149"/>
                  <a:gd name="connsiteX117" fmla="*/ 71439 w 1466850"/>
                  <a:gd name="connsiteY117" fmla="*/ 300039 h 1200149"/>
                  <a:gd name="connsiteX118" fmla="*/ 59530 w 1466850"/>
                  <a:gd name="connsiteY118" fmla="*/ 302418 h 1200149"/>
                  <a:gd name="connsiteX119" fmla="*/ 30956 w 1466850"/>
                  <a:gd name="connsiteY119" fmla="*/ 295274 h 1200149"/>
                  <a:gd name="connsiteX0" fmla="*/ 30956 w 1466850"/>
                  <a:gd name="connsiteY0" fmla="*/ 295274 h 1209675"/>
                  <a:gd name="connsiteX1" fmla="*/ 19050 w 1466850"/>
                  <a:gd name="connsiteY1" fmla="*/ 381000 h 1209675"/>
                  <a:gd name="connsiteX2" fmla="*/ 19050 w 1466850"/>
                  <a:gd name="connsiteY2" fmla="*/ 397669 h 1209675"/>
                  <a:gd name="connsiteX3" fmla="*/ 0 w 1466850"/>
                  <a:gd name="connsiteY3" fmla="*/ 459581 h 1209675"/>
                  <a:gd name="connsiteX4" fmla="*/ 7144 w 1466850"/>
                  <a:gd name="connsiteY4" fmla="*/ 497681 h 1209675"/>
                  <a:gd name="connsiteX5" fmla="*/ 9525 w 1466850"/>
                  <a:gd name="connsiteY5" fmla="*/ 535781 h 1209675"/>
                  <a:gd name="connsiteX6" fmla="*/ 19050 w 1466850"/>
                  <a:gd name="connsiteY6" fmla="*/ 583406 h 1209675"/>
                  <a:gd name="connsiteX7" fmla="*/ 23812 w 1466850"/>
                  <a:gd name="connsiteY7" fmla="*/ 688181 h 1209675"/>
                  <a:gd name="connsiteX8" fmla="*/ 35719 w 1466850"/>
                  <a:gd name="connsiteY8" fmla="*/ 747712 h 1209675"/>
                  <a:gd name="connsiteX9" fmla="*/ 40481 w 1466850"/>
                  <a:gd name="connsiteY9" fmla="*/ 778669 h 1209675"/>
                  <a:gd name="connsiteX10" fmla="*/ 47625 w 1466850"/>
                  <a:gd name="connsiteY10" fmla="*/ 831056 h 1209675"/>
                  <a:gd name="connsiteX11" fmla="*/ 38100 w 1466850"/>
                  <a:gd name="connsiteY11" fmla="*/ 919162 h 1209675"/>
                  <a:gd name="connsiteX12" fmla="*/ 78581 w 1466850"/>
                  <a:gd name="connsiteY12" fmla="*/ 1028700 h 1209675"/>
                  <a:gd name="connsiteX13" fmla="*/ 71437 w 1466850"/>
                  <a:gd name="connsiteY13" fmla="*/ 1095375 h 1209675"/>
                  <a:gd name="connsiteX14" fmla="*/ 88106 w 1466850"/>
                  <a:gd name="connsiteY14" fmla="*/ 1164431 h 1209675"/>
                  <a:gd name="connsiteX15" fmla="*/ 166687 w 1466850"/>
                  <a:gd name="connsiteY15" fmla="*/ 1200149 h 1209675"/>
                  <a:gd name="connsiteX16" fmla="*/ 202406 w 1466850"/>
                  <a:gd name="connsiteY16" fmla="*/ 1209675 h 1209675"/>
                  <a:gd name="connsiteX17" fmla="*/ 242887 w 1466850"/>
                  <a:gd name="connsiteY17" fmla="*/ 1092994 h 1209675"/>
                  <a:gd name="connsiteX18" fmla="*/ 238125 w 1466850"/>
                  <a:gd name="connsiteY18" fmla="*/ 1045369 h 1209675"/>
                  <a:gd name="connsiteX19" fmla="*/ 230981 w 1466850"/>
                  <a:gd name="connsiteY19" fmla="*/ 1035844 h 1209675"/>
                  <a:gd name="connsiteX20" fmla="*/ 252412 w 1466850"/>
                  <a:gd name="connsiteY20" fmla="*/ 1019175 h 1209675"/>
                  <a:gd name="connsiteX21" fmla="*/ 314325 w 1466850"/>
                  <a:gd name="connsiteY21" fmla="*/ 995362 h 1209675"/>
                  <a:gd name="connsiteX22" fmla="*/ 311944 w 1466850"/>
                  <a:gd name="connsiteY22" fmla="*/ 959644 h 1209675"/>
                  <a:gd name="connsiteX23" fmla="*/ 326231 w 1466850"/>
                  <a:gd name="connsiteY23" fmla="*/ 942975 h 1209675"/>
                  <a:gd name="connsiteX24" fmla="*/ 452437 w 1466850"/>
                  <a:gd name="connsiteY24" fmla="*/ 950119 h 1209675"/>
                  <a:gd name="connsiteX25" fmla="*/ 464344 w 1466850"/>
                  <a:gd name="connsiteY25" fmla="*/ 933450 h 1209675"/>
                  <a:gd name="connsiteX26" fmla="*/ 476250 w 1466850"/>
                  <a:gd name="connsiteY26" fmla="*/ 883444 h 1209675"/>
                  <a:gd name="connsiteX27" fmla="*/ 488156 w 1466850"/>
                  <a:gd name="connsiteY27" fmla="*/ 857250 h 1209675"/>
                  <a:gd name="connsiteX28" fmla="*/ 526256 w 1466850"/>
                  <a:gd name="connsiteY28" fmla="*/ 862012 h 1209675"/>
                  <a:gd name="connsiteX29" fmla="*/ 545306 w 1466850"/>
                  <a:gd name="connsiteY29" fmla="*/ 909637 h 1209675"/>
                  <a:gd name="connsiteX30" fmla="*/ 566737 w 1466850"/>
                  <a:gd name="connsiteY30" fmla="*/ 881062 h 1209675"/>
                  <a:gd name="connsiteX31" fmla="*/ 621506 w 1466850"/>
                  <a:gd name="connsiteY31" fmla="*/ 845344 h 1209675"/>
                  <a:gd name="connsiteX32" fmla="*/ 709612 w 1466850"/>
                  <a:gd name="connsiteY32" fmla="*/ 814387 h 1209675"/>
                  <a:gd name="connsiteX33" fmla="*/ 716756 w 1466850"/>
                  <a:gd name="connsiteY33" fmla="*/ 769144 h 1209675"/>
                  <a:gd name="connsiteX34" fmla="*/ 742950 w 1466850"/>
                  <a:gd name="connsiteY34" fmla="*/ 750094 h 1209675"/>
                  <a:gd name="connsiteX35" fmla="*/ 785812 w 1466850"/>
                  <a:gd name="connsiteY35" fmla="*/ 726281 h 1209675"/>
                  <a:gd name="connsiteX36" fmla="*/ 800100 w 1466850"/>
                  <a:gd name="connsiteY36" fmla="*/ 716756 h 1209675"/>
                  <a:gd name="connsiteX37" fmla="*/ 862012 w 1466850"/>
                  <a:gd name="connsiteY37" fmla="*/ 721519 h 1209675"/>
                  <a:gd name="connsiteX38" fmla="*/ 883444 w 1466850"/>
                  <a:gd name="connsiteY38" fmla="*/ 721519 h 1209675"/>
                  <a:gd name="connsiteX39" fmla="*/ 892969 w 1466850"/>
                  <a:gd name="connsiteY39" fmla="*/ 697706 h 1209675"/>
                  <a:gd name="connsiteX40" fmla="*/ 892969 w 1466850"/>
                  <a:gd name="connsiteY40" fmla="*/ 697706 h 1209675"/>
                  <a:gd name="connsiteX41" fmla="*/ 921544 w 1466850"/>
                  <a:gd name="connsiteY41" fmla="*/ 609600 h 1209675"/>
                  <a:gd name="connsiteX42" fmla="*/ 909637 w 1466850"/>
                  <a:gd name="connsiteY42" fmla="*/ 552450 h 1209675"/>
                  <a:gd name="connsiteX43" fmla="*/ 928687 w 1466850"/>
                  <a:gd name="connsiteY43" fmla="*/ 540544 h 1209675"/>
                  <a:gd name="connsiteX44" fmla="*/ 973931 w 1466850"/>
                  <a:gd name="connsiteY44" fmla="*/ 535781 h 1209675"/>
                  <a:gd name="connsiteX45" fmla="*/ 1014412 w 1466850"/>
                  <a:gd name="connsiteY45" fmla="*/ 447675 h 1209675"/>
                  <a:gd name="connsiteX46" fmla="*/ 1038225 w 1466850"/>
                  <a:gd name="connsiteY46" fmla="*/ 445294 h 1209675"/>
                  <a:gd name="connsiteX47" fmla="*/ 1073944 w 1466850"/>
                  <a:gd name="connsiteY47" fmla="*/ 476250 h 1209675"/>
                  <a:gd name="connsiteX48" fmla="*/ 1112044 w 1466850"/>
                  <a:gd name="connsiteY48" fmla="*/ 514350 h 1209675"/>
                  <a:gd name="connsiteX49" fmla="*/ 1171575 w 1466850"/>
                  <a:gd name="connsiteY49" fmla="*/ 540544 h 1209675"/>
                  <a:gd name="connsiteX50" fmla="*/ 1219200 w 1466850"/>
                  <a:gd name="connsiteY50" fmla="*/ 521494 h 1209675"/>
                  <a:gd name="connsiteX51" fmla="*/ 1245394 w 1466850"/>
                  <a:gd name="connsiteY51" fmla="*/ 502444 h 1209675"/>
                  <a:gd name="connsiteX52" fmla="*/ 1278731 w 1466850"/>
                  <a:gd name="connsiteY52" fmla="*/ 511969 h 1209675"/>
                  <a:gd name="connsiteX53" fmla="*/ 1295400 w 1466850"/>
                  <a:gd name="connsiteY53" fmla="*/ 531019 h 1209675"/>
                  <a:gd name="connsiteX54" fmla="*/ 1273969 w 1466850"/>
                  <a:gd name="connsiteY54" fmla="*/ 573881 h 1209675"/>
                  <a:gd name="connsiteX55" fmla="*/ 1271587 w 1466850"/>
                  <a:gd name="connsiteY55" fmla="*/ 602456 h 1209675"/>
                  <a:gd name="connsiteX56" fmla="*/ 1285875 w 1466850"/>
                  <a:gd name="connsiteY56" fmla="*/ 611981 h 1209675"/>
                  <a:gd name="connsiteX57" fmla="*/ 1300162 w 1466850"/>
                  <a:gd name="connsiteY57" fmla="*/ 628650 h 1209675"/>
                  <a:gd name="connsiteX58" fmla="*/ 1321594 w 1466850"/>
                  <a:gd name="connsiteY58" fmla="*/ 666750 h 1209675"/>
                  <a:gd name="connsiteX59" fmla="*/ 1347787 w 1466850"/>
                  <a:gd name="connsiteY59" fmla="*/ 681037 h 1209675"/>
                  <a:gd name="connsiteX60" fmla="*/ 1371600 w 1466850"/>
                  <a:gd name="connsiteY60" fmla="*/ 681037 h 1209675"/>
                  <a:gd name="connsiteX61" fmla="*/ 1376362 w 1466850"/>
                  <a:gd name="connsiteY61" fmla="*/ 628650 h 1209675"/>
                  <a:gd name="connsiteX62" fmla="*/ 1395412 w 1466850"/>
                  <a:gd name="connsiteY62" fmla="*/ 578644 h 1209675"/>
                  <a:gd name="connsiteX63" fmla="*/ 1426369 w 1466850"/>
                  <a:gd name="connsiteY63" fmla="*/ 571500 h 1209675"/>
                  <a:gd name="connsiteX64" fmla="*/ 1466850 w 1466850"/>
                  <a:gd name="connsiteY64" fmla="*/ 552450 h 1209675"/>
                  <a:gd name="connsiteX65" fmla="*/ 1443037 w 1466850"/>
                  <a:gd name="connsiteY65" fmla="*/ 509587 h 1209675"/>
                  <a:gd name="connsiteX66" fmla="*/ 1414462 w 1466850"/>
                  <a:gd name="connsiteY66" fmla="*/ 464344 h 1209675"/>
                  <a:gd name="connsiteX67" fmla="*/ 1388269 w 1466850"/>
                  <a:gd name="connsiteY67" fmla="*/ 438150 h 1209675"/>
                  <a:gd name="connsiteX68" fmla="*/ 1404937 w 1466850"/>
                  <a:gd name="connsiteY68" fmla="*/ 400050 h 1209675"/>
                  <a:gd name="connsiteX69" fmla="*/ 1404937 w 1466850"/>
                  <a:gd name="connsiteY69" fmla="*/ 383381 h 1209675"/>
                  <a:gd name="connsiteX70" fmla="*/ 1431131 w 1466850"/>
                  <a:gd name="connsiteY70" fmla="*/ 338137 h 1209675"/>
                  <a:gd name="connsiteX71" fmla="*/ 1419225 w 1466850"/>
                  <a:gd name="connsiteY71" fmla="*/ 264319 h 1209675"/>
                  <a:gd name="connsiteX72" fmla="*/ 1438275 w 1466850"/>
                  <a:gd name="connsiteY72" fmla="*/ 202406 h 1209675"/>
                  <a:gd name="connsiteX73" fmla="*/ 1435894 w 1466850"/>
                  <a:gd name="connsiteY73" fmla="*/ 173831 h 1209675"/>
                  <a:gd name="connsiteX74" fmla="*/ 1404937 w 1466850"/>
                  <a:gd name="connsiteY74" fmla="*/ 164306 h 1209675"/>
                  <a:gd name="connsiteX75" fmla="*/ 1364456 w 1466850"/>
                  <a:gd name="connsiteY75" fmla="*/ 154781 h 1209675"/>
                  <a:gd name="connsiteX76" fmla="*/ 1293019 w 1466850"/>
                  <a:gd name="connsiteY76" fmla="*/ 154781 h 1209675"/>
                  <a:gd name="connsiteX77" fmla="*/ 1233487 w 1466850"/>
                  <a:gd name="connsiteY77" fmla="*/ 121444 h 1209675"/>
                  <a:gd name="connsiteX78" fmla="*/ 1207294 w 1466850"/>
                  <a:gd name="connsiteY78" fmla="*/ 114300 h 1209675"/>
                  <a:gd name="connsiteX79" fmla="*/ 1188244 w 1466850"/>
                  <a:gd name="connsiteY79" fmla="*/ 126206 h 1209675"/>
                  <a:gd name="connsiteX80" fmla="*/ 1133475 w 1466850"/>
                  <a:gd name="connsiteY80" fmla="*/ 188119 h 1209675"/>
                  <a:gd name="connsiteX81" fmla="*/ 1116806 w 1466850"/>
                  <a:gd name="connsiteY81" fmla="*/ 188119 h 1209675"/>
                  <a:gd name="connsiteX82" fmla="*/ 1078706 w 1466850"/>
                  <a:gd name="connsiteY82" fmla="*/ 142875 h 1209675"/>
                  <a:gd name="connsiteX83" fmla="*/ 1054894 w 1466850"/>
                  <a:gd name="connsiteY83" fmla="*/ 138112 h 1209675"/>
                  <a:gd name="connsiteX84" fmla="*/ 997744 w 1466850"/>
                  <a:gd name="connsiteY84" fmla="*/ 157162 h 1209675"/>
                  <a:gd name="connsiteX85" fmla="*/ 973931 w 1466850"/>
                  <a:gd name="connsiteY85" fmla="*/ 178594 h 1209675"/>
                  <a:gd name="connsiteX86" fmla="*/ 928687 w 1466850"/>
                  <a:gd name="connsiteY86" fmla="*/ 173831 h 1209675"/>
                  <a:gd name="connsiteX87" fmla="*/ 878681 w 1466850"/>
                  <a:gd name="connsiteY87" fmla="*/ 164306 h 1209675"/>
                  <a:gd name="connsiteX88" fmla="*/ 864394 w 1466850"/>
                  <a:gd name="connsiteY88" fmla="*/ 83344 h 1209675"/>
                  <a:gd name="connsiteX89" fmla="*/ 845344 w 1466850"/>
                  <a:gd name="connsiteY89" fmla="*/ 69056 h 1209675"/>
                  <a:gd name="connsiteX90" fmla="*/ 747712 w 1466850"/>
                  <a:gd name="connsiteY90" fmla="*/ 119062 h 1209675"/>
                  <a:gd name="connsiteX91" fmla="*/ 721519 w 1466850"/>
                  <a:gd name="connsiteY91" fmla="*/ 140494 h 1209675"/>
                  <a:gd name="connsiteX92" fmla="*/ 709612 w 1466850"/>
                  <a:gd name="connsiteY92" fmla="*/ 190500 h 1209675"/>
                  <a:gd name="connsiteX93" fmla="*/ 707231 w 1466850"/>
                  <a:gd name="connsiteY93" fmla="*/ 195262 h 1209675"/>
                  <a:gd name="connsiteX94" fmla="*/ 654844 w 1466850"/>
                  <a:gd name="connsiteY94" fmla="*/ 190500 h 1209675"/>
                  <a:gd name="connsiteX95" fmla="*/ 633412 w 1466850"/>
                  <a:gd name="connsiteY95" fmla="*/ 180975 h 1209675"/>
                  <a:gd name="connsiteX96" fmla="*/ 614362 w 1466850"/>
                  <a:gd name="connsiteY96" fmla="*/ 142875 h 1209675"/>
                  <a:gd name="connsiteX97" fmla="*/ 590550 w 1466850"/>
                  <a:gd name="connsiteY97" fmla="*/ 130969 h 1209675"/>
                  <a:gd name="connsiteX98" fmla="*/ 540544 w 1466850"/>
                  <a:gd name="connsiteY98" fmla="*/ 161925 h 1209675"/>
                  <a:gd name="connsiteX99" fmla="*/ 507206 w 1466850"/>
                  <a:gd name="connsiteY99" fmla="*/ 154781 h 1209675"/>
                  <a:gd name="connsiteX100" fmla="*/ 495300 w 1466850"/>
                  <a:gd name="connsiteY100" fmla="*/ 123825 h 1209675"/>
                  <a:gd name="connsiteX101" fmla="*/ 490537 w 1466850"/>
                  <a:gd name="connsiteY101" fmla="*/ 114300 h 1209675"/>
                  <a:gd name="connsiteX102" fmla="*/ 431006 w 1466850"/>
                  <a:gd name="connsiteY102" fmla="*/ 97631 h 1209675"/>
                  <a:gd name="connsiteX103" fmla="*/ 442912 w 1466850"/>
                  <a:gd name="connsiteY103" fmla="*/ 33337 h 1209675"/>
                  <a:gd name="connsiteX104" fmla="*/ 423862 w 1466850"/>
                  <a:gd name="connsiteY104" fmla="*/ 19050 h 1209675"/>
                  <a:gd name="connsiteX105" fmla="*/ 335756 w 1466850"/>
                  <a:gd name="connsiteY105" fmla="*/ 0 h 1209675"/>
                  <a:gd name="connsiteX106" fmla="*/ 302419 w 1466850"/>
                  <a:gd name="connsiteY106" fmla="*/ 35719 h 1209675"/>
                  <a:gd name="connsiteX107" fmla="*/ 266700 w 1466850"/>
                  <a:gd name="connsiteY107" fmla="*/ 50006 h 1209675"/>
                  <a:gd name="connsiteX108" fmla="*/ 271462 w 1466850"/>
                  <a:gd name="connsiteY108" fmla="*/ 95250 h 1209675"/>
                  <a:gd name="connsiteX109" fmla="*/ 316706 w 1466850"/>
                  <a:gd name="connsiteY109" fmla="*/ 121444 h 1209675"/>
                  <a:gd name="connsiteX110" fmla="*/ 302419 w 1466850"/>
                  <a:gd name="connsiteY110" fmla="*/ 145256 h 1209675"/>
                  <a:gd name="connsiteX111" fmla="*/ 247650 w 1466850"/>
                  <a:gd name="connsiteY111" fmla="*/ 159544 h 1209675"/>
                  <a:gd name="connsiteX112" fmla="*/ 214312 w 1466850"/>
                  <a:gd name="connsiteY112" fmla="*/ 216694 h 1209675"/>
                  <a:gd name="connsiteX113" fmla="*/ 183356 w 1466850"/>
                  <a:gd name="connsiteY113" fmla="*/ 221456 h 1209675"/>
                  <a:gd name="connsiteX114" fmla="*/ 183356 w 1466850"/>
                  <a:gd name="connsiteY114" fmla="*/ 254794 h 1209675"/>
                  <a:gd name="connsiteX115" fmla="*/ 161925 w 1466850"/>
                  <a:gd name="connsiteY115" fmla="*/ 304800 h 1209675"/>
                  <a:gd name="connsiteX116" fmla="*/ 140494 w 1466850"/>
                  <a:gd name="connsiteY116" fmla="*/ 323850 h 1209675"/>
                  <a:gd name="connsiteX117" fmla="*/ 71439 w 1466850"/>
                  <a:gd name="connsiteY117" fmla="*/ 300039 h 1209675"/>
                  <a:gd name="connsiteX118" fmla="*/ 59530 w 1466850"/>
                  <a:gd name="connsiteY118" fmla="*/ 302418 h 1209675"/>
                  <a:gd name="connsiteX119" fmla="*/ 30956 w 1466850"/>
                  <a:gd name="connsiteY119" fmla="*/ 295274 h 1209675"/>
                  <a:gd name="connsiteX0" fmla="*/ 30956 w 1466850"/>
                  <a:gd name="connsiteY0" fmla="*/ 295274 h 1209675"/>
                  <a:gd name="connsiteX1" fmla="*/ 19050 w 1466850"/>
                  <a:gd name="connsiteY1" fmla="*/ 381000 h 1209675"/>
                  <a:gd name="connsiteX2" fmla="*/ 19050 w 1466850"/>
                  <a:gd name="connsiteY2" fmla="*/ 397669 h 1209675"/>
                  <a:gd name="connsiteX3" fmla="*/ 0 w 1466850"/>
                  <a:gd name="connsiteY3" fmla="*/ 459581 h 1209675"/>
                  <a:gd name="connsiteX4" fmla="*/ 7144 w 1466850"/>
                  <a:gd name="connsiteY4" fmla="*/ 497681 h 1209675"/>
                  <a:gd name="connsiteX5" fmla="*/ 9525 w 1466850"/>
                  <a:gd name="connsiteY5" fmla="*/ 535781 h 1209675"/>
                  <a:gd name="connsiteX6" fmla="*/ 19050 w 1466850"/>
                  <a:gd name="connsiteY6" fmla="*/ 583406 h 1209675"/>
                  <a:gd name="connsiteX7" fmla="*/ 23812 w 1466850"/>
                  <a:gd name="connsiteY7" fmla="*/ 688181 h 1209675"/>
                  <a:gd name="connsiteX8" fmla="*/ 35719 w 1466850"/>
                  <a:gd name="connsiteY8" fmla="*/ 747712 h 1209675"/>
                  <a:gd name="connsiteX9" fmla="*/ 40481 w 1466850"/>
                  <a:gd name="connsiteY9" fmla="*/ 778669 h 1209675"/>
                  <a:gd name="connsiteX10" fmla="*/ 47625 w 1466850"/>
                  <a:gd name="connsiteY10" fmla="*/ 831056 h 1209675"/>
                  <a:gd name="connsiteX11" fmla="*/ 38100 w 1466850"/>
                  <a:gd name="connsiteY11" fmla="*/ 919162 h 1209675"/>
                  <a:gd name="connsiteX12" fmla="*/ 78581 w 1466850"/>
                  <a:gd name="connsiteY12" fmla="*/ 1028700 h 1209675"/>
                  <a:gd name="connsiteX13" fmla="*/ 71437 w 1466850"/>
                  <a:gd name="connsiteY13" fmla="*/ 1095375 h 1209675"/>
                  <a:gd name="connsiteX14" fmla="*/ 88106 w 1466850"/>
                  <a:gd name="connsiteY14" fmla="*/ 1164431 h 1209675"/>
                  <a:gd name="connsiteX15" fmla="*/ 166687 w 1466850"/>
                  <a:gd name="connsiteY15" fmla="*/ 1200149 h 1209675"/>
                  <a:gd name="connsiteX16" fmla="*/ 202406 w 1466850"/>
                  <a:gd name="connsiteY16" fmla="*/ 1209675 h 1209675"/>
                  <a:gd name="connsiteX17" fmla="*/ 219075 w 1466850"/>
                  <a:gd name="connsiteY17" fmla="*/ 1150144 h 1209675"/>
                  <a:gd name="connsiteX18" fmla="*/ 242887 w 1466850"/>
                  <a:gd name="connsiteY18" fmla="*/ 1092994 h 1209675"/>
                  <a:gd name="connsiteX19" fmla="*/ 238125 w 1466850"/>
                  <a:gd name="connsiteY19" fmla="*/ 1045369 h 1209675"/>
                  <a:gd name="connsiteX20" fmla="*/ 230981 w 1466850"/>
                  <a:gd name="connsiteY20" fmla="*/ 1035844 h 1209675"/>
                  <a:gd name="connsiteX21" fmla="*/ 252412 w 1466850"/>
                  <a:gd name="connsiteY21" fmla="*/ 1019175 h 1209675"/>
                  <a:gd name="connsiteX22" fmla="*/ 314325 w 1466850"/>
                  <a:gd name="connsiteY22" fmla="*/ 995362 h 1209675"/>
                  <a:gd name="connsiteX23" fmla="*/ 311944 w 1466850"/>
                  <a:gd name="connsiteY23" fmla="*/ 959644 h 1209675"/>
                  <a:gd name="connsiteX24" fmla="*/ 326231 w 1466850"/>
                  <a:gd name="connsiteY24" fmla="*/ 942975 h 1209675"/>
                  <a:gd name="connsiteX25" fmla="*/ 452437 w 1466850"/>
                  <a:gd name="connsiteY25" fmla="*/ 950119 h 1209675"/>
                  <a:gd name="connsiteX26" fmla="*/ 464344 w 1466850"/>
                  <a:gd name="connsiteY26" fmla="*/ 933450 h 1209675"/>
                  <a:gd name="connsiteX27" fmla="*/ 476250 w 1466850"/>
                  <a:gd name="connsiteY27" fmla="*/ 883444 h 1209675"/>
                  <a:gd name="connsiteX28" fmla="*/ 488156 w 1466850"/>
                  <a:gd name="connsiteY28" fmla="*/ 857250 h 1209675"/>
                  <a:gd name="connsiteX29" fmla="*/ 526256 w 1466850"/>
                  <a:gd name="connsiteY29" fmla="*/ 862012 h 1209675"/>
                  <a:gd name="connsiteX30" fmla="*/ 545306 w 1466850"/>
                  <a:gd name="connsiteY30" fmla="*/ 909637 h 1209675"/>
                  <a:gd name="connsiteX31" fmla="*/ 566737 w 1466850"/>
                  <a:gd name="connsiteY31" fmla="*/ 881062 h 1209675"/>
                  <a:gd name="connsiteX32" fmla="*/ 621506 w 1466850"/>
                  <a:gd name="connsiteY32" fmla="*/ 845344 h 1209675"/>
                  <a:gd name="connsiteX33" fmla="*/ 709612 w 1466850"/>
                  <a:gd name="connsiteY33" fmla="*/ 814387 h 1209675"/>
                  <a:gd name="connsiteX34" fmla="*/ 716756 w 1466850"/>
                  <a:gd name="connsiteY34" fmla="*/ 769144 h 1209675"/>
                  <a:gd name="connsiteX35" fmla="*/ 742950 w 1466850"/>
                  <a:gd name="connsiteY35" fmla="*/ 750094 h 1209675"/>
                  <a:gd name="connsiteX36" fmla="*/ 785812 w 1466850"/>
                  <a:gd name="connsiteY36" fmla="*/ 726281 h 1209675"/>
                  <a:gd name="connsiteX37" fmla="*/ 800100 w 1466850"/>
                  <a:gd name="connsiteY37" fmla="*/ 716756 h 1209675"/>
                  <a:gd name="connsiteX38" fmla="*/ 862012 w 1466850"/>
                  <a:gd name="connsiteY38" fmla="*/ 721519 h 1209675"/>
                  <a:gd name="connsiteX39" fmla="*/ 883444 w 1466850"/>
                  <a:gd name="connsiteY39" fmla="*/ 721519 h 1209675"/>
                  <a:gd name="connsiteX40" fmla="*/ 892969 w 1466850"/>
                  <a:gd name="connsiteY40" fmla="*/ 697706 h 1209675"/>
                  <a:gd name="connsiteX41" fmla="*/ 892969 w 1466850"/>
                  <a:gd name="connsiteY41" fmla="*/ 697706 h 1209675"/>
                  <a:gd name="connsiteX42" fmla="*/ 921544 w 1466850"/>
                  <a:gd name="connsiteY42" fmla="*/ 609600 h 1209675"/>
                  <a:gd name="connsiteX43" fmla="*/ 909637 w 1466850"/>
                  <a:gd name="connsiteY43" fmla="*/ 552450 h 1209675"/>
                  <a:gd name="connsiteX44" fmla="*/ 928687 w 1466850"/>
                  <a:gd name="connsiteY44" fmla="*/ 540544 h 1209675"/>
                  <a:gd name="connsiteX45" fmla="*/ 973931 w 1466850"/>
                  <a:gd name="connsiteY45" fmla="*/ 535781 h 1209675"/>
                  <a:gd name="connsiteX46" fmla="*/ 1014412 w 1466850"/>
                  <a:gd name="connsiteY46" fmla="*/ 447675 h 1209675"/>
                  <a:gd name="connsiteX47" fmla="*/ 1038225 w 1466850"/>
                  <a:gd name="connsiteY47" fmla="*/ 445294 h 1209675"/>
                  <a:gd name="connsiteX48" fmla="*/ 1073944 w 1466850"/>
                  <a:gd name="connsiteY48" fmla="*/ 476250 h 1209675"/>
                  <a:gd name="connsiteX49" fmla="*/ 1112044 w 1466850"/>
                  <a:gd name="connsiteY49" fmla="*/ 514350 h 1209675"/>
                  <a:gd name="connsiteX50" fmla="*/ 1171575 w 1466850"/>
                  <a:gd name="connsiteY50" fmla="*/ 540544 h 1209675"/>
                  <a:gd name="connsiteX51" fmla="*/ 1219200 w 1466850"/>
                  <a:gd name="connsiteY51" fmla="*/ 521494 h 1209675"/>
                  <a:gd name="connsiteX52" fmla="*/ 1245394 w 1466850"/>
                  <a:gd name="connsiteY52" fmla="*/ 502444 h 1209675"/>
                  <a:gd name="connsiteX53" fmla="*/ 1278731 w 1466850"/>
                  <a:gd name="connsiteY53" fmla="*/ 511969 h 1209675"/>
                  <a:gd name="connsiteX54" fmla="*/ 1295400 w 1466850"/>
                  <a:gd name="connsiteY54" fmla="*/ 531019 h 1209675"/>
                  <a:gd name="connsiteX55" fmla="*/ 1273969 w 1466850"/>
                  <a:gd name="connsiteY55" fmla="*/ 573881 h 1209675"/>
                  <a:gd name="connsiteX56" fmla="*/ 1271587 w 1466850"/>
                  <a:gd name="connsiteY56" fmla="*/ 602456 h 1209675"/>
                  <a:gd name="connsiteX57" fmla="*/ 1285875 w 1466850"/>
                  <a:gd name="connsiteY57" fmla="*/ 611981 h 1209675"/>
                  <a:gd name="connsiteX58" fmla="*/ 1300162 w 1466850"/>
                  <a:gd name="connsiteY58" fmla="*/ 628650 h 1209675"/>
                  <a:gd name="connsiteX59" fmla="*/ 1321594 w 1466850"/>
                  <a:gd name="connsiteY59" fmla="*/ 666750 h 1209675"/>
                  <a:gd name="connsiteX60" fmla="*/ 1347787 w 1466850"/>
                  <a:gd name="connsiteY60" fmla="*/ 681037 h 1209675"/>
                  <a:gd name="connsiteX61" fmla="*/ 1371600 w 1466850"/>
                  <a:gd name="connsiteY61" fmla="*/ 681037 h 1209675"/>
                  <a:gd name="connsiteX62" fmla="*/ 1376362 w 1466850"/>
                  <a:gd name="connsiteY62" fmla="*/ 628650 h 1209675"/>
                  <a:gd name="connsiteX63" fmla="*/ 1395412 w 1466850"/>
                  <a:gd name="connsiteY63" fmla="*/ 578644 h 1209675"/>
                  <a:gd name="connsiteX64" fmla="*/ 1426369 w 1466850"/>
                  <a:gd name="connsiteY64" fmla="*/ 571500 h 1209675"/>
                  <a:gd name="connsiteX65" fmla="*/ 1466850 w 1466850"/>
                  <a:gd name="connsiteY65" fmla="*/ 552450 h 1209675"/>
                  <a:gd name="connsiteX66" fmla="*/ 1443037 w 1466850"/>
                  <a:gd name="connsiteY66" fmla="*/ 509587 h 1209675"/>
                  <a:gd name="connsiteX67" fmla="*/ 1414462 w 1466850"/>
                  <a:gd name="connsiteY67" fmla="*/ 464344 h 1209675"/>
                  <a:gd name="connsiteX68" fmla="*/ 1388269 w 1466850"/>
                  <a:gd name="connsiteY68" fmla="*/ 438150 h 1209675"/>
                  <a:gd name="connsiteX69" fmla="*/ 1404937 w 1466850"/>
                  <a:gd name="connsiteY69" fmla="*/ 400050 h 1209675"/>
                  <a:gd name="connsiteX70" fmla="*/ 1404937 w 1466850"/>
                  <a:gd name="connsiteY70" fmla="*/ 383381 h 1209675"/>
                  <a:gd name="connsiteX71" fmla="*/ 1431131 w 1466850"/>
                  <a:gd name="connsiteY71" fmla="*/ 338137 h 1209675"/>
                  <a:gd name="connsiteX72" fmla="*/ 1419225 w 1466850"/>
                  <a:gd name="connsiteY72" fmla="*/ 264319 h 1209675"/>
                  <a:gd name="connsiteX73" fmla="*/ 1438275 w 1466850"/>
                  <a:gd name="connsiteY73" fmla="*/ 202406 h 1209675"/>
                  <a:gd name="connsiteX74" fmla="*/ 1435894 w 1466850"/>
                  <a:gd name="connsiteY74" fmla="*/ 173831 h 1209675"/>
                  <a:gd name="connsiteX75" fmla="*/ 1404937 w 1466850"/>
                  <a:gd name="connsiteY75" fmla="*/ 164306 h 1209675"/>
                  <a:gd name="connsiteX76" fmla="*/ 1364456 w 1466850"/>
                  <a:gd name="connsiteY76" fmla="*/ 154781 h 1209675"/>
                  <a:gd name="connsiteX77" fmla="*/ 1293019 w 1466850"/>
                  <a:gd name="connsiteY77" fmla="*/ 154781 h 1209675"/>
                  <a:gd name="connsiteX78" fmla="*/ 1233487 w 1466850"/>
                  <a:gd name="connsiteY78" fmla="*/ 121444 h 1209675"/>
                  <a:gd name="connsiteX79" fmla="*/ 1207294 w 1466850"/>
                  <a:gd name="connsiteY79" fmla="*/ 114300 h 1209675"/>
                  <a:gd name="connsiteX80" fmla="*/ 1188244 w 1466850"/>
                  <a:gd name="connsiteY80" fmla="*/ 126206 h 1209675"/>
                  <a:gd name="connsiteX81" fmla="*/ 1133475 w 1466850"/>
                  <a:gd name="connsiteY81" fmla="*/ 188119 h 1209675"/>
                  <a:gd name="connsiteX82" fmla="*/ 1116806 w 1466850"/>
                  <a:gd name="connsiteY82" fmla="*/ 188119 h 1209675"/>
                  <a:gd name="connsiteX83" fmla="*/ 1078706 w 1466850"/>
                  <a:gd name="connsiteY83" fmla="*/ 142875 h 1209675"/>
                  <a:gd name="connsiteX84" fmla="*/ 1054894 w 1466850"/>
                  <a:gd name="connsiteY84" fmla="*/ 138112 h 1209675"/>
                  <a:gd name="connsiteX85" fmla="*/ 997744 w 1466850"/>
                  <a:gd name="connsiteY85" fmla="*/ 157162 h 1209675"/>
                  <a:gd name="connsiteX86" fmla="*/ 973931 w 1466850"/>
                  <a:gd name="connsiteY86" fmla="*/ 178594 h 1209675"/>
                  <a:gd name="connsiteX87" fmla="*/ 928687 w 1466850"/>
                  <a:gd name="connsiteY87" fmla="*/ 173831 h 1209675"/>
                  <a:gd name="connsiteX88" fmla="*/ 878681 w 1466850"/>
                  <a:gd name="connsiteY88" fmla="*/ 164306 h 1209675"/>
                  <a:gd name="connsiteX89" fmla="*/ 864394 w 1466850"/>
                  <a:gd name="connsiteY89" fmla="*/ 83344 h 1209675"/>
                  <a:gd name="connsiteX90" fmla="*/ 845344 w 1466850"/>
                  <a:gd name="connsiteY90" fmla="*/ 69056 h 1209675"/>
                  <a:gd name="connsiteX91" fmla="*/ 747712 w 1466850"/>
                  <a:gd name="connsiteY91" fmla="*/ 119062 h 1209675"/>
                  <a:gd name="connsiteX92" fmla="*/ 721519 w 1466850"/>
                  <a:gd name="connsiteY92" fmla="*/ 140494 h 1209675"/>
                  <a:gd name="connsiteX93" fmla="*/ 709612 w 1466850"/>
                  <a:gd name="connsiteY93" fmla="*/ 190500 h 1209675"/>
                  <a:gd name="connsiteX94" fmla="*/ 707231 w 1466850"/>
                  <a:gd name="connsiteY94" fmla="*/ 195262 h 1209675"/>
                  <a:gd name="connsiteX95" fmla="*/ 654844 w 1466850"/>
                  <a:gd name="connsiteY95" fmla="*/ 190500 h 1209675"/>
                  <a:gd name="connsiteX96" fmla="*/ 633412 w 1466850"/>
                  <a:gd name="connsiteY96" fmla="*/ 180975 h 1209675"/>
                  <a:gd name="connsiteX97" fmla="*/ 614362 w 1466850"/>
                  <a:gd name="connsiteY97" fmla="*/ 142875 h 1209675"/>
                  <a:gd name="connsiteX98" fmla="*/ 590550 w 1466850"/>
                  <a:gd name="connsiteY98" fmla="*/ 130969 h 1209675"/>
                  <a:gd name="connsiteX99" fmla="*/ 540544 w 1466850"/>
                  <a:gd name="connsiteY99" fmla="*/ 161925 h 1209675"/>
                  <a:gd name="connsiteX100" fmla="*/ 507206 w 1466850"/>
                  <a:gd name="connsiteY100" fmla="*/ 154781 h 1209675"/>
                  <a:gd name="connsiteX101" fmla="*/ 495300 w 1466850"/>
                  <a:gd name="connsiteY101" fmla="*/ 123825 h 1209675"/>
                  <a:gd name="connsiteX102" fmla="*/ 490537 w 1466850"/>
                  <a:gd name="connsiteY102" fmla="*/ 114300 h 1209675"/>
                  <a:gd name="connsiteX103" fmla="*/ 431006 w 1466850"/>
                  <a:gd name="connsiteY103" fmla="*/ 97631 h 1209675"/>
                  <a:gd name="connsiteX104" fmla="*/ 442912 w 1466850"/>
                  <a:gd name="connsiteY104" fmla="*/ 33337 h 1209675"/>
                  <a:gd name="connsiteX105" fmla="*/ 423862 w 1466850"/>
                  <a:gd name="connsiteY105" fmla="*/ 19050 h 1209675"/>
                  <a:gd name="connsiteX106" fmla="*/ 335756 w 1466850"/>
                  <a:gd name="connsiteY106" fmla="*/ 0 h 1209675"/>
                  <a:gd name="connsiteX107" fmla="*/ 302419 w 1466850"/>
                  <a:gd name="connsiteY107" fmla="*/ 35719 h 1209675"/>
                  <a:gd name="connsiteX108" fmla="*/ 266700 w 1466850"/>
                  <a:gd name="connsiteY108" fmla="*/ 50006 h 1209675"/>
                  <a:gd name="connsiteX109" fmla="*/ 271462 w 1466850"/>
                  <a:gd name="connsiteY109" fmla="*/ 95250 h 1209675"/>
                  <a:gd name="connsiteX110" fmla="*/ 316706 w 1466850"/>
                  <a:gd name="connsiteY110" fmla="*/ 121444 h 1209675"/>
                  <a:gd name="connsiteX111" fmla="*/ 302419 w 1466850"/>
                  <a:gd name="connsiteY111" fmla="*/ 145256 h 1209675"/>
                  <a:gd name="connsiteX112" fmla="*/ 247650 w 1466850"/>
                  <a:gd name="connsiteY112" fmla="*/ 159544 h 1209675"/>
                  <a:gd name="connsiteX113" fmla="*/ 214312 w 1466850"/>
                  <a:gd name="connsiteY113" fmla="*/ 216694 h 1209675"/>
                  <a:gd name="connsiteX114" fmla="*/ 183356 w 1466850"/>
                  <a:gd name="connsiteY114" fmla="*/ 221456 h 1209675"/>
                  <a:gd name="connsiteX115" fmla="*/ 183356 w 1466850"/>
                  <a:gd name="connsiteY115" fmla="*/ 254794 h 1209675"/>
                  <a:gd name="connsiteX116" fmla="*/ 161925 w 1466850"/>
                  <a:gd name="connsiteY116" fmla="*/ 304800 h 1209675"/>
                  <a:gd name="connsiteX117" fmla="*/ 140494 w 1466850"/>
                  <a:gd name="connsiteY117" fmla="*/ 323850 h 1209675"/>
                  <a:gd name="connsiteX118" fmla="*/ 71439 w 1466850"/>
                  <a:gd name="connsiteY118" fmla="*/ 300039 h 1209675"/>
                  <a:gd name="connsiteX119" fmla="*/ 59530 w 1466850"/>
                  <a:gd name="connsiteY119" fmla="*/ 302418 h 1209675"/>
                  <a:gd name="connsiteX120" fmla="*/ 30956 w 1466850"/>
                  <a:gd name="connsiteY120" fmla="*/ 295274 h 1209675"/>
                  <a:gd name="connsiteX0" fmla="*/ 30956 w 1466850"/>
                  <a:gd name="connsiteY0" fmla="*/ 295274 h 1209675"/>
                  <a:gd name="connsiteX1" fmla="*/ 19050 w 1466850"/>
                  <a:gd name="connsiteY1" fmla="*/ 381000 h 1209675"/>
                  <a:gd name="connsiteX2" fmla="*/ 19050 w 1466850"/>
                  <a:gd name="connsiteY2" fmla="*/ 397669 h 1209675"/>
                  <a:gd name="connsiteX3" fmla="*/ 0 w 1466850"/>
                  <a:gd name="connsiteY3" fmla="*/ 459581 h 1209675"/>
                  <a:gd name="connsiteX4" fmla="*/ 7144 w 1466850"/>
                  <a:gd name="connsiteY4" fmla="*/ 497681 h 1209675"/>
                  <a:gd name="connsiteX5" fmla="*/ 9525 w 1466850"/>
                  <a:gd name="connsiteY5" fmla="*/ 535781 h 1209675"/>
                  <a:gd name="connsiteX6" fmla="*/ 19050 w 1466850"/>
                  <a:gd name="connsiteY6" fmla="*/ 583406 h 1209675"/>
                  <a:gd name="connsiteX7" fmla="*/ 23812 w 1466850"/>
                  <a:gd name="connsiteY7" fmla="*/ 688181 h 1209675"/>
                  <a:gd name="connsiteX8" fmla="*/ 35719 w 1466850"/>
                  <a:gd name="connsiteY8" fmla="*/ 747712 h 1209675"/>
                  <a:gd name="connsiteX9" fmla="*/ 40481 w 1466850"/>
                  <a:gd name="connsiteY9" fmla="*/ 778669 h 1209675"/>
                  <a:gd name="connsiteX10" fmla="*/ 47625 w 1466850"/>
                  <a:gd name="connsiteY10" fmla="*/ 831056 h 1209675"/>
                  <a:gd name="connsiteX11" fmla="*/ 38100 w 1466850"/>
                  <a:gd name="connsiteY11" fmla="*/ 919162 h 1209675"/>
                  <a:gd name="connsiteX12" fmla="*/ 78581 w 1466850"/>
                  <a:gd name="connsiteY12" fmla="*/ 1028700 h 1209675"/>
                  <a:gd name="connsiteX13" fmla="*/ 71437 w 1466850"/>
                  <a:gd name="connsiteY13" fmla="*/ 1095375 h 1209675"/>
                  <a:gd name="connsiteX14" fmla="*/ 88106 w 1466850"/>
                  <a:gd name="connsiteY14" fmla="*/ 1164431 h 1209675"/>
                  <a:gd name="connsiteX15" fmla="*/ 166687 w 1466850"/>
                  <a:gd name="connsiteY15" fmla="*/ 1200149 h 1209675"/>
                  <a:gd name="connsiteX16" fmla="*/ 202406 w 1466850"/>
                  <a:gd name="connsiteY16" fmla="*/ 1209675 h 1209675"/>
                  <a:gd name="connsiteX17" fmla="*/ 159544 w 1466850"/>
                  <a:gd name="connsiteY17" fmla="*/ 1112044 h 1209675"/>
                  <a:gd name="connsiteX18" fmla="*/ 242887 w 1466850"/>
                  <a:gd name="connsiteY18" fmla="*/ 1092994 h 1209675"/>
                  <a:gd name="connsiteX19" fmla="*/ 238125 w 1466850"/>
                  <a:gd name="connsiteY19" fmla="*/ 1045369 h 1209675"/>
                  <a:gd name="connsiteX20" fmla="*/ 230981 w 1466850"/>
                  <a:gd name="connsiteY20" fmla="*/ 1035844 h 1209675"/>
                  <a:gd name="connsiteX21" fmla="*/ 252412 w 1466850"/>
                  <a:gd name="connsiteY21" fmla="*/ 1019175 h 1209675"/>
                  <a:gd name="connsiteX22" fmla="*/ 314325 w 1466850"/>
                  <a:gd name="connsiteY22" fmla="*/ 995362 h 1209675"/>
                  <a:gd name="connsiteX23" fmla="*/ 311944 w 1466850"/>
                  <a:gd name="connsiteY23" fmla="*/ 959644 h 1209675"/>
                  <a:gd name="connsiteX24" fmla="*/ 326231 w 1466850"/>
                  <a:gd name="connsiteY24" fmla="*/ 942975 h 1209675"/>
                  <a:gd name="connsiteX25" fmla="*/ 452437 w 1466850"/>
                  <a:gd name="connsiteY25" fmla="*/ 950119 h 1209675"/>
                  <a:gd name="connsiteX26" fmla="*/ 464344 w 1466850"/>
                  <a:gd name="connsiteY26" fmla="*/ 933450 h 1209675"/>
                  <a:gd name="connsiteX27" fmla="*/ 476250 w 1466850"/>
                  <a:gd name="connsiteY27" fmla="*/ 883444 h 1209675"/>
                  <a:gd name="connsiteX28" fmla="*/ 488156 w 1466850"/>
                  <a:gd name="connsiteY28" fmla="*/ 857250 h 1209675"/>
                  <a:gd name="connsiteX29" fmla="*/ 526256 w 1466850"/>
                  <a:gd name="connsiteY29" fmla="*/ 862012 h 1209675"/>
                  <a:gd name="connsiteX30" fmla="*/ 545306 w 1466850"/>
                  <a:gd name="connsiteY30" fmla="*/ 909637 h 1209675"/>
                  <a:gd name="connsiteX31" fmla="*/ 566737 w 1466850"/>
                  <a:gd name="connsiteY31" fmla="*/ 881062 h 1209675"/>
                  <a:gd name="connsiteX32" fmla="*/ 621506 w 1466850"/>
                  <a:gd name="connsiteY32" fmla="*/ 845344 h 1209675"/>
                  <a:gd name="connsiteX33" fmla="*/ 709612 w 1466850"/>
                  <a:gd name="connsiteY33" fmla="*/ 814387 h 1209675"/>
                  <a:gd name="connsiteX34" fmla="*/ 716756 w 1466850"/>
                  <a:gd name="connsiteY34" fmla="*/ 769144 h 1209675"/>
                  <a:gd name="connsiteX35" fmla="*/ 742950 w 1466850"/>
                  <a:gd name="connsiteY35" fmla="*/ 750094 h 1209675"/>
                  <a:gd name="connsiteX36" fmla="*/ 785812 w 1466850"/>
                  <a:gd name="connsiteY36" fmla="*/ 726281 h 1209675"/>
                  <a:gd name="connsiteX37" fmla="*/ 800100 w 1466850"/>
                  <a:gd name="connsiteY37" fmla="*/ 716756 h 1209675"/>
                  <a:gd name="connsiteX38" fmla="*/ 862012 w 1466850"/>
                  <a:gd name="connsiteY38" fmla="*/ 721519 h 1209675"/>
                  <a:gd name="connsiteX39" fmla="*/ 883444 w 1466850"/>
                  <a:gd name="connsiteY39" fmla="*/ 721519 h 1209675"/>
                  <a:gd name="connsiteX40" fmla="*/ 892969 w 1466850"/>
                  <a:gd name="connsiteY40" fmla="*/ 697706 h 1209675"/>
                  <a:gd name="connsiteX41" fmla="*/ 892969 w 1466850"/>
                  <a:gd name="connsiteY41" fmla="*/ 697706 h 1209675"/>
                  <a:gd name="connsiteX42" fmla="*/ 921544 w 1466850"/>
                  <a:gd name="connsiteY42" fmla="*/ 609600 h 1209675"/>
                  <a:gd name="connsiteX43" fmla="*/ 909637 w 1466850"/>
                  <a:gd name="connsiteY43" fmla="*/ 552450 h 1209675"/>
                  <a:gd name="connsiteX44" fmla="*/ 928687 w 1466850"/>
                  <a:gd name="connsiteY44" fmla="*/ 540544 h 1209675"/>
                  <a:gd name="connsiteX45" fmla="*/ 973931 w 1466850"/>
                  <a:gd name="connsiteY45" fmla="*/ 535781 h 1209675"/>
                  <a:gd name="connsiteX46" fmla="*/ 1014412 w 1466850"/>
                  <a:gd name="connsiteY46" fmla="*/ 447675 h 1209675"/>
                  <a:gd name="connsiteX47" fmla="*/ 1038225 w 1466850"/>
                  <a:gd name="connsiteY47" fmla="*/ 445294 h 1209675"/>
                  <a:gd name="connsiteX48" fmla="*/ 1073944 w 1466850"/>
                  <a:gd name="connsiteY48" fmla="*/ 476250 h 1209675"/>
                  <a:gd name="connsiteX49" fmla="*/ 1112044 w 1466850"/>
                  <a:gd name="connsiteY49" fmla="*/ 514350 h 1209675"/>
                  <a:gd name="connsiteX50" fmla="*/ 1171575 w 1466850"/>
                  <a:gd name="connsiteY50" fmla="*/ 540544 h 1209675"/>
                  <a:gd name="connsiteX51" fmla="*/ 1219200 w 1466850"/>
                  <a:gd name="connsiteY51" fmla="*/ 521494 h 1209675"/>
                  <a:gd name="connsiteX52" fmla="*/ 1245394 w 1466850"/>
                  <a:gd name="connsiteY52" fmla="*/ 502444 h 1209675"/>
                  <a:gd name="connsiteX53" fmla="*/ 1278731 w 1466850"/>
                  <a:gd name="connsiteY53" fmla="*/ 511969 h 1209675"/>
                  <a:gd name="connsiteX54" fmla="*/ 1295400 w 1466850"/>
                  <a:gd name="connsiteY54" fmla="*/ 531019 h 1209675"/>
                  <a:gd name="connsiteX55" fmla="*/ 1273969 w 1466850"/>
                  <a:gd name="connsiteY55" fmla="*/ 573881 h 1209675"/>
                  <a:gd name="connsiteX56" fmla="*/ 1271587 w 1466850"/>
                  <a:gd name="connsiteY56" fmla="*/ 602456 h 1209675"/>
                  <a:gd name="connsiteX57" fmla="*/ 1285875 w 1466850"/>
                  <a:gd name="connsiteY57" fmla="*/ 611981 h 1209675"/>
                  <a:gd name="connsiteX58" fmla="*/ 1300162 w 1466850"/>
                  <a:gd name="connsiteY58" fmla="*/ 628650 h 1209675"/>
                  <a:gd name="connsiteX59" fmla="*/ 1321594 w 1466850"/>
                  <a:gd name="connsiteY59" fmla="*/ 666750 h 1209675"/>
                  <a:gd name="connsiteX60" fmla="*/ 1347787 w 1466850"/>
                  <a:gd name="connsiteY60" fmla="*/ 681037 h 1209675"/>
                  <a:gd name="connsiteX61" fmla="*/ 1371600 w 1466850"/>
                  <a:gd name="connsiteY61" fmla="*/ 681037 h 1209675"/>
                  <a:gd name="connsiteX62" fmla="*/ 1376362 w 1466850"/>
                  <a:gd name="connsiteY62" fmla="*/ 628650 h 1209675"/>
                  <a:gd name="connsiteX63" fmla="*/ 1395412 w 1466850"/>
                  <a:gd name="connsiteY63" fmla="*/ 578644 h 1209675"/>
                  <a:gd name="connsiteX64" fmla="*/ 1426369 w 1466850"/>
                  <a:gd name="connsiteY64" fmla="*/ 571500 h 1209675"/>
                  <a:gd name="connsiteX65" fmla="*/ 1466850 w 1466850"/>
                  <a:gd name="connsiteY65" fmla="*/ 552450 h 1209675"/>
                  <a:gd name="connsiteX66" fmla="*/ 1443037 w 1466850"/>
                  <a:gd name="connsiteY66" fmla="*/ 509587 h 1209675"/>
                  <a:gd name="connsiteX67" fmla="*/ 1414462 w 1466850"/>
                  <a:gd name="connsiteY67" fmla="*/ 464344 h 1209675"/>
                  <a:gd name="connsiteX68" fmla="*/ 1388269 w 1466850"/>
                  <a:gd name="connsiteY68" fmla="*/ 438150 h 1209675"/>
                  <a:gd name="connsiteX69" fmla="*/ 1404937 w 1466850"/>
                  <a:gd name="connsiteY69" fmla="*/ 400050 h 1209675"/>
                  <a:gd name="connsiteX70" fmla="*/ 1404937 w 1466850"/>
                  <a:gd name="connsiteY70" fmla="*/ 383381 h 1209675"/>
                  <a:gd name="connsiteX71" fmla="*/ 1431131 w 1466850"/>
                  <a:gd name="connsiteY71" fmla="*/ 338137 h 1209675"/>
                  <a:gd name="connsiteX72" fmla="*/ 1419225 w 1466850"/>
                  <a:gd name="connsiteY72" fmla="*/ 264319 h 1209675"/>
                  <a:gd name="connsiteX73" fmla="*/ 1438275 w 1466850"/>
                  <a:gd name="connsiteY73" fmla="*/ 202406 h 1209675"/>
                  <a:gd name="connsiteX74" fmla="*/ 1435894 w 1466850"/>
                  <a:gd name="connsiteY74" fmla="*/ 173831 h 1209675"/>
                  <a:gd name="connsiteX75" fmla="*/ 1404937 w 1466850"/>
                  <a:gd name="connsiteY75" fmla="*/ 164306 h 1209675"/>
                  <a:gd name="connsiteX76" fmla="*/ 1364456 w 1466850"/>
                  <a:gd name="connsiteY76" fmla="*/ 154781 h 1209675"/>
                  <a:gd name="connsiteX77" fmla="*/ 1293019 w 1466850"/>
                  <a:gd name="connsiteY77" fmla="*/ 154781 h 1209675"/>
                  <a:gd name="connsiteX78" fmla="*/ 1233487 w 1466850"/>
                  <a:gd name="connsiteY78" fmla="*/ 121444 h 1209675"/>
                  <a:gd name="connsiteX79" fmla="*/ 1207294 w 1466850"/>
                  <a:gd name="connsiteY79" fmla="*/ 114300 h 1209675"/>
                  <a:gd name="connsiteX80" fmla="*/ 1188244 w 1466850"/>
                  <a:gd name="connsiteY80" fmla="*/ 126206 h 1209675"/>
                  <a:gd name="connsiteX81" fmla="*/ 1133475 w 1466850"/>
                  <a:gd name="connsiteY81" fmla="*/ 188119 h 1209675"/>
                  <a:gd name="connsiteX82" fmla="*/ 1116806 w 1466850"/>
                  <a:gd name="connsiteY82" fmla="*/ 188119 h 1209675"/>
                  <a:gd name="connsiteX83" fmla="*/ 1078706 w 1466850"/>
                  <a:gd name="connsiteY83" fmla="*/ 142875 h 1209675"/>
                  <a:gd name="connsiteX84" fmla="*/ 1054894 w 1466850"/>
                  <a:gd name="connsiteY84" fmla="*/ 138112 h 1209675"/>
                  <a:gd name="connsiteX85" fmla="*/ 997744 w 1466850"/>
                  <a:gd name="connsiteY85" fmla="*/ 157162 h 1209675"/>
                  <a:gd name="connsiteX86" fmla="*/ 973931 w 1466850"/>
                  <a:gd name="connsiteY86" fmla="*/ 178594 h 1209675"/>
                  <a:gd name="connsiteX87" fmla="*/ 928687 w 1466850"/>
                  <a:gd name="connsiteY87" fmla="*/ 173831 h 1209675"/>
                  <a:gd name="connsiteX88" fmla="*/ 878681 w 1466850"/>
                  <a:gd name="connsiteY88" fmla="*/ 164306 h 1209675"/>
                  <a:gd name="connsiteX89" fmla="*/ 864394 w 1466850"/>
                  <a:gd name="connsiteY89" fmla="*/ 83344 h 1209675"/>
                  <a:gd name="connsiteX90" fmla="*/ 845344 w 1466850"/>
                  <a:gd name="connsiteY90" fmla="*/ 69056 h 1209675"/>
                  <a:gd name="connsiteX91" fmla="*/ 747712 w 1466850"/>
                  <a:gd name="connsiteY91" fmla="*/ 119062 h 1209675"/>
                  <a:gd name="connsiteX92" fmla="*/ 721519 w 1466850"/>
                  <a:gd name="connsiteY92" fmla="*/ 140494 h 1209675"/>
                  <a:gd name="connsiteX93" fmla="*/ 709612 w 1466850"/>
                  <a:gd name="connsiteY93" fmla="*/ 190500 h 1209675"/>
                  <a:gd name="connsiteX94" fmla="*/ 707231 w 1466850"/>
                  <a:gd name="connsiteY94" fmla="*/ 195262 h 1209675"/>
                  <a:gd name="connsiteX95" fmla="*/ 654844 w 1466850"/>
                  <a:gd name="connsiteY95" fmla="*/ 190500 h 1209675"/>
                  <a:gd name="connsiteX96" fmla="*/ 633412 w 1466850"/>
                  <a:gd name="connsiteY96" fmla="*/ 180975 h 1209675"/>
                  <a:gd name="connsiteX97" fmla="*/ 614362 w 1466850"/>
                  <a:gd name="connsiteY97" fmla="*/ 142875 h 1209675"/>
                  <a:gd name="connsiteX98" fmla="*/ 590550 w 1466850"/>
                  <a:gd name="connsiteY98" fmla="*/ 130969 h 1209675"/>
                  <a:gd name="connsiteX99" fmla="*/ 540544 w 1466850"/>
                  <a:gd name="connsiteY99" fmla="*/ 161925 h 1209675"/>
                  <a:gd name="connsiteX100" fmla="*/ 507206 w 1466850"/>
                  <a:gd name="connsiteY100" fmla="*/ 154781 h 1209675"/>
                  <a:gd name="connsiteX101" fmla="*/ 495300 w 1466850"/>
                  <a:gd name="connsiteY101" fmla="*/ 123825 h 1209675"/>
                  <a:gd name="connsiteX102" fmla="*/ 490537 w 1466850"/>
                  <a:gd name="connsiteY102" fmla="*/ 114300 h 1209675"/>
                  <a:gd name="connsiteX103" fmla="*/ 431006 w 1466850"/>
                  <a:gd name="connsiteY103" fmla="*/ 97631 h 1209675"/>
                  <a:gd name="connsiteX104" fmla="*/ 442912 w 1466850"/>
                  <a:gd name="connsiteY104" fmla="*/ 33337 h 1209675"/>
                  <a:gd name="connsiteX105" fmla="*/ 423862 w 1466850"/>
                  <a:gd name="connsiteY105" fmla="*/ 19050 h 1209675"/>
                  <a:gd name="connsiteX106" fmla="*/ 335756 w 1466850"/>
                  <a:gd name="connsiteY106" fmla="*/ 0 h 1209675"/>
                  <a:gd name="connsiteX107" fmla="*/ 302419 w 1466850"/>
                  <a:gd name="connsiteY107" fmla="*/ 35719 h 1209675"/>
                  <a:gd name="connsiteX108" fmla="*/ 266700 w 1466850"/>
                  <a:gd name="connsiteY108" fmla="*/ 50006 h 1209675"/>
                  <a:gd name="connsiteX109" fmla="*/ 271462 w 1466850"/>
                  <a:gd name="connsiteY109" fmla="*/ 95250 h 1209675"/>
                  <a:gd name="connsiteX110" fmla="*/ 316706 w 1466850"/>
                  <a:gd name="connsiteY110" fmla="*/ 121444 h 1209675"/>
                  <a:gd name="connsiteX111" fmla="*/ 302419 w 1466850"/>
                  <a:gd name="connsiteY111" fmla="*/ 145256 h 1209675"/>
                  <a:gd name="connsiteX112" fmla="*/ 247650 w 1466850"/>
                  <a:gd name="connsiteY112" fmla="*/ 159544 h 1209675"/>
                  <a:gd name="connsiteX113" fmla="*/ 214312 w 1466850"/>
                  <a:gd name="connsiteY113" fmla="*/ 216694 h 1209675"/>
                  <a:gd name="connsiteX114" fmla="*/ 183356 w 1466850"/>
                  <a:gd name="connsiteY114" fmla="*/ 221456 h 1209675"/>
                  <a:gd name="connsiteX115" fmla="*/ 183356 w 1466850"/>
                  <a:gd name="connsiteY115" fmla="*/ 254794 h 1209675"/>
                  <a:gd name="connsiteX116" fmla="*/ 161925 w 1466850"/>
                  <a:gd name="connsiteY116" fmla="*/ 304800 h 1209675"/>
                  <a:gd name="connsiteX117" fmla="*/ 140494 w 1466850"/>
                  <a:gd name="connsiteY117" fmla="*/ 323850 h 1209675"/>
                  <a:gd name="connsiteX118" fmla="*/ 71439 w 1466850"/>
                  <a:gd name="connsiteY118" fmla="*/ 300039 h 1209675"/>
                  <a:gd name="connsiteX119" fmla="*/ 59530 w 1466850"/>
                  <a:gd name="connsiteY119" fmla="*/ 302418 h 1209675"/>
                  <a:gd name="connsiteX120" fmla="*/ 30956 w 1466850"/>
                  <a:gd name="connsiteY120" fmla="*/ 295274 h 1209675"/>
                  <a:gd name="connsiteX0" fmla="*/ 30956 w 1466850"/>
                  <a:gd name="connsiteY0" fmla="*/ 295274 h 1209675"/>
                  <a:gd name="connsiteX1" fmla="*/ 19050 w 1466850"/>
                  <a:gd name="connsiteY1" fmla="*/ 381000 h 1209675"/>
                  <a:gd name="connsiteX2" fmla="*/ 19050 w 1466850"/>
                  <a:gd name="connsiteY2" fmla="*/ 397669 h 1209675"/>
                  <a:gd name="connsiteX3" fmla="*/ 0 w 1466850"/>
                  <a:gd name="connsiteY3" fmla="*/ 459581 h 1209675"/>
                  <a:gd name="connsiteX4" fmla="*/ 7144 w 1466850"/>
                  <a:gd name="connsiteY4" fmla="*/ 497681 h 1209675"/>
                  <a:gd name="connsiteX5" fmla="*/ 9525 w 1466850"/>
                  <a:gd name="connsiteY5" fmla="*/ 535781 h 1209675"/>
                  <a:gd name="connsiteX6" fmla="*/ 19050 w 1466850"/>
                  <a:gd name="connsiteY6" fmla="*/ 583406 h 1209675"/>
                  <a:gd name="connsiteX7" fmla="*/ 23812 w 1466850"/>
                  <a:gd name="connsiteY7" fmla="*/ 688181 h 1209675"/>
                  <a:gd name="connsiteX8" fmla="*/ 35719 w 1466850"/>
                  <a:gd name="connsiteY8" fmla="*/ 747712 h 1209675"/>
                  <a:gd name="connsiteX9" fmla="*/ 40481 w 1466850"/>
                  <a:gd name="connsiteY9" fmla="*/ 778669 h 1209675"/>
                  <a:gd name="connsiteX10" fmla="*/ 47625 w 1466850"/>
                  <a:gd name="connsiteY10" fmla="*/ 831056 h 1209675"/>
                  <a:gd name="connsiteX11" fmla="*/ 38100 w 1466850"/>
                  <a:gd name="connsiteY11" fmla="*/ 919162 h 1209675"/>
                  <a:gd name="connsiteX12" fmla="*/ 78581 w 1466850"/>
                  <a:gd name="connsiteY12" fmla="*/ 1028700 h 1209675"/>
                  <a:gd name="connsiteX13" fmla="*/ 71437 w 1466850"/>
                  <a:gd name="connsiteY13" fmla="*/ 1095375 h 1209675"/>
                  <a:gd name="connsiteX14" fmla="*/ 88106 w 1466850"/>
                  <a:gd name="connsiteY14" fmla="*/ 1164431 h 1209675"/>
                  <a:gd name="connsiteX15" fmla="*/ 166687 w 1466850"/>
                  <a:gd name="connsiteY15" fmla="*/ 1200149 h 1209675"/>
                  <a:gd name="connsiteX16" fmla="*/ 202406 w 1466850"/>
                  <a:gd name="connsiteY16" fmla="*/ 1209675 h 1209675"/>
                  <a:gd name="connsiteX17" fmla="*/ 188119 w 1466850"/>
                  <a:gd name="connsiteY17" fmla="*/ 1145381 h 1209675"/>
                  <a:gd name="connsiteX18" fmla="*/ 242887 w 1466850"/>
                  <a:gd name="connsiteY18" fmla="*/ 1092994 h 1209675"/>
                  <a:gd name="connsiteX19" fmla="*/ 238125 w 1466850"/>
                  <a:gd name="connsiteY19" fmla="*/ 1045369 h 1209675"/>
                  <a:gd name="connsiteX20" fmla="*/ 230981 w 1466850"/>
                  <a:gd name="connsiteY20" fmla="*/ 1035844 h 1209675"/>
                  <a:gd name="connsiteX21" fmla="*/ 252412 w 1466850"/>
                  <a:gd name="connsiteY21" fmla="*/ 1019175 h 1209675"/>
                  <a:gd name="connsiteX22" fmla="*/ 314325 w 1466850"/>
                  <a:gd name="connsiteY22" fmla="*/ 995362 h 1209675"/>
                  <a:gd name="connsiteX23" fmla="*/ 311944 w 1466850"/>
                  <a:gd name="connsiteY23" fmla="*/ 959644 h 1209675"/>
                  <a:gd name="connsiteX24" fmla="*/ 326231 w 1466850"/>
                  <a:gd name="connsiteY24" fmla="*/ 942975 h 1209675"/>
                  <a:gd name="connsiteX25" fmla="*/ 452437 w 1466850"/>
                  <a:gd name="connsiteY25" fmla="*/ 950119 h 1209675"/>
                  <a:gd name="connsiteX26" fmla="*/ 464344 w 1466850"/>
                  <a:gd name="connsiteY26" fmla="*/ 933450 h 1209675"/>
                  <a:gd name="connsiteX27" fmla="*/ 476250 w 1466850"/>
                  <a:gd name="connsiteY27" fmla="*/ 883444 h 1209675"/>
                  <a:gd name="connsiteX28" fmla="*/ 488156 w 1466850"/>
                  <a:gd name="connsiteY28" fmla="*/ 857250 h 1209675"/>
                  <a:gd name="connsiteX29" fmla="*/ 526256 w 1466850"/>
                  <a:gd name="connsiteY29" fmla="*/ 862012 h 1209675"/>
                  <a:gd name="connsiteX30" fmla="*/ 545306 w 1466850"/>
                  <a:gd name="connsiteY30" fmla="*/ 909637 h 1209675"/>
                  <a:gd name="connsiteX31" fmla="*/ 566737 w 1466850"/>
                  <a:gd name="connsiteY31" fmla="*/ 881062 h 1209675"/>
                  <a:gd name="connsiteX32" fmla="*/ 621506 w 1466850"/>
                  <a:gd name="connsiteY32" fmla="*/ 845344 h 1209675"/>
                  <a:gd name="connsiteX33" fmla="*/ 709612 w 1466850"/>
                  <a:gd name="connsiteY33" fmla="*/ 814387 h 1209675"/>
                  <a:gd name="connsiteX34" fmla="*/ 716756 w 1466850"/>
                  <a:gd name="connsiteY34" fmla="*/ 769144 h 1209675"/>
                  <a:gd name="connsiteX35" fmla="*/ 742950 w 1466850"/>
                  <a:gd name="connsiteY35" fmla="*/ 750094 h 1209675"/>
                  <a:gd name="connsiteX36" fmla="*/ 785812 w 1466850"/>
                  <a:gd name="connsiteY36" fmla="*/ 726281 h 1209675"/>
                  <a:gd name="connsiteX37" fmla="*/ 800100 w 1466850"/>
                  <a:gd name="connsiteY37" fmla="*/ 716756 h 1209675"/>
                  <a:gd name="connsiteX38" fmla="*/ 862012 w 1466850"/>
                  <a:gd name="connsiteY38" fmla="*/ 721519 h 1209675"/>
                  <a:gd name="connsiteX39" fmla="*/ 883444 w 1466850"/>
                  <a:gd name="connsiteY39" fmla="*/ 721519 h 1209675"/>
                  <a:gd name="connsiteX40" fmla="*/ 892969 w 1466850"/>
                  <a:gd name="connsiteY40" fmla="*/ 697706 h 1209675"/>
                  <a:gd name="connsiteX41" fmla="*/ 892969 w 1466850"/>
                  <a:gd name="connsiteY41" fmla="*/ 697706 h 1209675"/>
                  <a:gd name="connsiteX42" fmla="*/ 921544 w 1466850"/>
                  <a:gd name="connsiteY42" fmla="*/ 609600 h 1209675"/>
                  <a:gd name="connsiteX43" fmla="*/ 909637 w 1466850"/>
                  <a:gd name="connsiteY43" fmla="*/ 552450 h 1209675"/>
                  <a:gd name="connsiteX44" fmla="*/ 928687 w 1466850"/>
                  <a:gd name="connsiteY44" fmla="*/ 540544 h 1209675"/>
                  <a:gd name="connsiteX45" fmla="*/ 973931 w 1466850"/>
                  <a:gd name="connsiteY45" fmla="*/ 535781 h 1209675"/>
                  <a:gd name="connsiteX46" fmla="*/ 1014412 w 1466850"/>
                  <a:gd name="connsiteY46" fmla="*/ 447675 h 1209675"/>
                  <a:gd name="connsiteX47" fmla="*/ 1038225 w 1466850"/>
                  <a:gd name="connsiteY47" fmla="*/ 445294 h 1209675"/>
                  <a:gd name="connsiteX48" fmla="*/ 1073944 w 1466850"/>
                  <a:gd name="connsiteY48" fmla="*/ 476250 h 1209675"/>
                  <a:gd name="connsiteX49" fmla="*/ 1112044 w 1466850"/>
                  <a:gd name="connsiteY49" fmla="*/ 514350 h 1209675"/>
                  <a:gd name="connsiteX50" fmla="*/ 1171575 w 1466850"/>
                  <a:gd name="connsiteY50" fmla="*/ 540544 h 1209675"/>
                  <a:gd name="connsiteX51" fmla="*/ 1219200 w 1466850"/>
                  <a:gd name="connsiteY51" fmla="*/ 521494 h 1209675"/>
                  <a:gd name="connsiteX52" fmla="*/ 1245394 w 1466850"/>
                  <a:gd name="connsiteY52" fmla="*/ 502444 h 1209675"/>
                  <a:gd name="connsiteX53" fmla="*/ 1278731 w 1466850"/>
                  <a:gd name="connsiteY53" fmla="*/ 511969 h 1209675"/>
                  <a:gd name="connsiteX54" fmla="*/ 1295400 w 1466850"/>
                  <a:gd name="connsiteY54" fmla="*/ 531019 h 1209675"/>
                  <a:gd name="connsiteX55" fmla="*/ 1273969 w 1466850"/>
                  <a:gd name="connsiteY55" fmla="*/ 573881 h 1209675"/>
                  <a:gd name="connsiteX56" fmla="*/ 1271587 w 1466850"/>
                  <a:gd name="connsiteY56" fmla="*/ 602456 h 1209675"/>
                  <a:gd name="connsiteX57" fmla="*/ 1285875 w 1466850"/>
                  <a:gd name="connsiteY57" fmla="*/ 611981 h 1209675"/>
                  <a:gd name="connsiteX58" fmla="*/ 1300162 w 1466850"/>
                  <a:gd name="connsiteY58" fmla="*/ 628650 h 1209675"/>
                  <a:gd name="connsiteX59" fmla="*/ 1321594 w 1466850"/>
                  <a:gd name="connsiteY59" fmla="*/ 666750 h 1209675"/>
                  <a:gd name="connsiteX60" fmla="*/ 1347787 w 1466850"/>
                  <a:gd name="connsiteY60" fmla="*/ 681037 h 1209675"/>
                  <a:gd name="connsiteX61" fmla="*/ 1371600 w 1466850"/>
                  <a:gd name="connsiteY61" fmla="*/ 681037 h 1209675"/>
                  <a:gd name="connsiteX62" fmla="*/ 1376362 w 1466850"/>
                  <a:gd name="connsiteY62" fmla="*/ 628650 h 1209675"/>
                  <a:gd name="connsiteX63" fmla="*/ 1395412 w 1466850"/>
                  <a:gd name="connsiteY63" fmla="*/ 578644 h 1209675"/>
                  <a:gd name="connsiteX64" fmla="*/ 1426369 w 1466850"/>
                  <a:gd name="connsiteY64" fmla="*/ 571500 h 1209675"/>
                  <a:gd name="connsiteX65" fmla="*/ 1466850 w 1466850"/>
                  <a:gd name="connsiteY65" fmla="*/ 552450 h 1209675"/>
                  <a:gd name="connsiteX66" fmla="*/ 1443037 w 1466850"/>
                  <a:gd name="connsiteY66" fmla="*/ 509587 h 1209675"/>
                  <a:gd name="connsiteX67" fmla="*/ 1414462 w 1466850"/>
                  <a:gd name="connsiteY67" fmla="*/ 464344 h 1209675"/>
                  <a:gd name="connsiteX68" fmla="*/ 1388269 w 1466850"/>
                  <a:gd name="connsiteY68" fmla="*/ 438150 h 1209675"/>
                  <a:gd name="connsiteX69" fmla="*/ 1404937 w 1466850"/>
                  <a:gd name="connsiteY69" fmla="*/ 400050 h 1209675"/>
                  <a:gd name="connsiteX70" fmla="*/ 1404937 w 1466850"/>
                  <a:gd name="connsiteY70" fmla="*/ 383381 h 1209675"/>
                  <a:gd name="connsiteX71" fmla="*/ 1431131 w 1466850"/>
                  <a:gd name="connsiteY71" fmla="*/ 338137 h 1209675"/>
                  <a:gd name="connsiteX72" fmla="*/ 1419225 w 1466850"/>
                  <a:gd name="connsiteY72" fmla="*/ 264319 h 1209675"/>
                  <a:gd name="connsiteX73" fmla="*/ 1438275 w 1466850"/>
                  <a:gd name="connsiteY73" fmla="*/ 202406 h 1209675"/>
                  <a:gd name="connsiteX74" fmla="*/ 1435894 w 1466850"/>
                  <a:gd name="connsiteY74" fmla="*/ 173831 h 1209675"/>
                  <a:gd name="connsiteX75" fmla="*/ 1404937 w 1466850"/>
                  <a:gd name="connsiteY75" fmla="*/ 164306 h 1209675"/>
                  <a:gd name="connsiteX76" fmla="*/ 1364456 w 1466850"/>
                  <a:gd name="connsiteY76" fmla="*/ 154781 h 1209675"/>
                  <a:gd name="connsiteX77" fmla="*/ 1293019 w 1466850"/>
                  <a:gd name="connsiteY77" fmla="*/ 154781 h 1209675"/>
                  <a:gd name="connsiteX78" fmla="*/ 1233487 w 1466850"/>
                  <a:gd name="connsiteY78" fmla="*/ 121444 h 1209675"/>
                  <a:gd name="connsiteX79" fmla="*/ 1207294 w 1466850"/>
                  <a:gd name="connsiteY79" fmla="*/ 114300 h 1209675"/>
                  <a:gd name="connsiteX80" fmla="*/ 1188244 w 1466850"/>
                  <a:gd name="connsiteY80" fmla="*/ 126206 h 1209675"/>
                  <a:gd name="connsiteX81" fmla="*/ 1133475 w 1466850"/>
                  <a:gd name="connsiteY81" fmla="*/ 188119 h 1209675"/>
                  <a:gd name="connsiteX82" fmla="*/ 1116806 w 1466850"/>
                  <a:gd name="connsiteY82" fmla="*/ 188119 h 1209675"/>
                  <a:gd name="connsiteX83" fmla="*/ 1078706 w 1466850"/>
                  <a:gd name="connsiteY83" fmla="*/ 142875 h 1209675"/>
                  <a:gd name="connsiteX84" fmla="*/ 1054894 w 1466850"/>
                  <a:gd name="connsiteY84" fmla="*/ 138112 h 1209675"/>
                  <a:gd name="connsiteX85" fmla="*/ 997744 w 1466850"/>
                  <a:gd name="connsiteY85" fmla="*/ 157162 h 1209675"/>
                  <a:gd name="connsiteX86" fmla="*/ 973931 w 1466850"/>
                  <a:gd name="connsiteY86" fmla="*/ 178594 h 1209675"/>
                  <a:gd name="connsiteX87" fmla="*/ 928687 w 1466850"/>
                  <a:gd name="connsiteY87" fmla="*/ 173831 h 1209675"/>
                  <a:gd name="connsiteX88" fmla="*/ 878681 w 1466850"/>
                  <a:gd name="connsiteY88" fmla="*/ 164306 h 1209675"/>
                  <a:gd name="connsiteX89" fmla="*/ 864394 w 1466850"/>
                  <a:gd name="connsiteY89" fmla="*/ 83344 h 1209675"/>
                  <a:gd name="connsiteX90" fmla="*/ 845344 w 1466850"/>
                  <a:gd name="connsiteY90" fmla="*/ 69056 h 1209675"/>
                  <a:gd name="connsiteX91" fmla="*/ 747712 w 1466850"/>
                  <a:gd name="connsiteY91" fmla="*/ 119062 h 1209675"/>
                  <a:gd name="connsiteX92" fmla="*/ 721519 w 1466850"/>
                  <a:gd name="connsiteY92" fmla="*/ 140494 h 1209675"/>
                  <a:gd name="connsiteX93" fmla="*/ 709612 w 1466850"/>
                  <a:gd name="connsiteY93" fmla="*/ 190500 h 1209675"/>
                  <a:gd name="connsiteX94" fmla="*/ 707231 w 1466850"/>
                  <a:gd name="connsiteY94" fmla="*/ 195262 h 1209675"/>
                  <a:gd name="connsiteX95" fmla="*/ 654844 w 1466850"/>
                  <a:gd name="connsiteY95" fmla="*/ 190500 h 1209675"/>
                  <a:gd name="connsiteX96" fmla="*/ 633412 w 1466850"/>
                  <a:gd name="connsiteY96" fmla="*/ 180975 h 1209675"/>
                  <a:gd name="connsiteX97" fmla="*/ 614362 w 1466850"/>
                  <a:gd name="connsiteY97" fmla="*/ 142875 h 1209675"/>
                  <a:gd name="connsiteX98" fmla="*/ 590550 w 1466850"/>
                  <a:gd name="connsiteY98" fmla="*/ 130969 h 1209675"/>
                  <a:gd name="connsiteX99" fmla="*/ 540544 w 1466850"/>
                  <a:gd name="connsiteY99" fmla="*/ 161925 h 1209675"/>
                  <a:gd name="connsiteX100" fmla="*/ 507206 w 1466850"/>
                  <a:gd name="connsiteY100" fmla="*/ 154781 h 1209675"/>
                  <a:gd name="connsiteX101" fmla="*/ 495300 w 1466850"/>
                  <a:gd name="connsiteY101" fmla="*/ 123825 h 1209675"/>
                  <a:gd name="connsiteX102" fmla="*/ 490537 w 1466850"/>
                  <a:gd name="connsiteY102" fmla="*/ 114300 h 1209675"/>
                  <a:gd name="connsiteX103" fmla="*/ 431006 w 1466850"/>
                  <a:gd name="connsiteY103" fmla="*/ 97631 h 1209675"/>
                  <a:gd name="connsiteX104" fmla="*/ 442912 w 1466850"/>
                  <a:gd name="connsiteY104" fmla="*/ 33337 h 1209675"/>
                  <a:gd name="connsiteX105" fmla="*/ 423862 w 1466850"/>
                  <a:gd name="connsiteY105" fmla="*/ 19050 h 1209675"/>
                  <a:gd name="connsiteX106" fmla="*/ 335756 w 1466850"/>
                  <a:gd name="connsiteY106" fmla="*/ 0 h 1209675"/>
                  <a:gd name="connsiteX107" fmla="*/ 302419 w 1466850"/>
                  <a:gd name="connsiteY107" fmla="*/ 35719 h 1209675"/>
                  <a:gd name="connsiteX108" fmla="*/ 266700 w 1466850"/>
                  <a:gd name="connsiteY108" fmla="*/ 50006 h 1209675"/>
                  <a:gd name="connsiteX109" fmla="*/ 271462 w 1466850"/>
                  <a:gd name="connsiteY109" fmla="*/ 95250 h 1209675"/>
                  <a:gd name="connsiteX110" fmla="*/ 316706 w 1466850"/>
                  <a:gd name="connsiteY110" fmla="*/ 121444 h 1209675"/>
                  <a:gd name="connsiteX111" fmla="*/ 302419 w 1466850"/>
                  <a:gd name="connsiteY111" fmla="*/ 145256 h 1209675"/>
                  <a:gd name="connsiteX112" fmla="*/ 247650 w 1466850"/>
                  <a:gd name="connsiteY112" fmla="*/ 159544 h 1209675"/>
                  <a:gd name="connsiteX113" fmla="*/ 214312 w 1466850"/>
                  <a:gd name="connsiteY113" fmla="*/ 216694 h 1209675"/>
                  <a:gd name="connsiteX114" fmla="*/ 183356 w 1466850"/>
                  <a:gd name="connsiteY114" fmla="*/ 221456 h 1209675"/>
                  <a:gd name="connsiteX115" fmla="*/ 183356 w 1466850"/>
                  <a:gd name="connsiteY115" fmla="*/ 254794 h 1209675"/>
                  <a:gd name="connsiteX116" fmla="*/ 161925 w 1466850"/>
                  <a:gd name="connsiteY116" fmla="*/ 304800 h 1209675"/>
                  <a:gd name="connsiteX117" fmla="*/ 140494 w 1466850"/>
                  <a:gd name="connsiteY117" fmla="*/ 323850 h 1209675"/>
                  <a:gd name="connsiteX118" fmla="*/ 71439 w 1466850"/>
                  <a:gd name="connsiteY118" fmla="*/ 300039 h 1209675"/>
                  <a:gd name="connsiteX119" fmla="*/ 59530 w 1466850"/>
                  <a:gd name="connsiteY119" fmla="*/ 302418 h 1209675"/>
                  <a:gd name="connsiteX120" fmla="*/ 30956 w 1466850"/>
                  <a:gd name="connsiteY120" fmla="*/ 295274 h 1209675"/>
                  <a:gd name="connsiteX0" fmla="*/ 30956 w 1466850"/>
                  <a:gd name="connsiteY0" fmla="*/ 295274 h 1209675"/>
                  <a:gd name="connsiteX1" fmla="*/ 19050 w 1466850"/>
                  <a:gd name="connsiteY1" fmla="*/ 381000 h 1209675"/>
                  <a:gd name="connsiteX2" fmla="*/ 19050 w 1466850"/>
                  <a:gd name="connsiteY2" fmla="*/ 397669 h 1209675"/>
                  <a:gd name="connsiteX3" fmla="*/ 0 w 1466850"/>
                  <a:gd name="connsiteY3" fmla="*/ 459581 h 1209675"/>
                  <a:gd name="connsiteX4" fmla="*/ 7144 w 1466850"/>
                  <a:gd name="connsiteY4" fmla="*/ 497681 h 1209675"/>
                  <a:gd name="connsiteX5" fmla="*/ 9525 w 1466850"/>
                  <a:gd name="connsiteY5" fmla="*/ 535781 h 1209675"/>
                  <a:gd name="connsiteX6" fmla="*/ 19050 w 1466850"/>
                  <a:gd name="connsiteY6" fmla="*/ 583406 h 1209675"/>
                  <a:gd name="connsiteX7" fmla="*/ 23812 w 1466850"/>
                  <a:gd name="connsiteY7" fmla="*/ 688181 h 1209675"/>
                  <a:gd name="connsiteX8" fmla="*/ 35719 w 1466850"/>
                  <a:gd name="connsiteY8" fmla="*/ 747712 h 1209675"/>
                  <a:gd name="connsiteX9" fmla="*/ 40481 w 1466850"/>
                  <a:gd name="connsiteY9" fmla="*/ 778669 h 1209675"/>
                  <a:gd name="connsiteX10" fmla="*/ 47625 w 1466850"/>
                  <a:gd name="connsiteY10" fmla="*/ 831056 h 1209675"/>
                  <a:gd name="connsiteX11" fmla="*/ 38100 w 1466850"/>
                  <a:gd name="connsiteY11" fmla="*/ 919162 h 1209675"/>
                  <a:gd name="connsiteX12" fmla="*/ 78581 w 1466850"/>
                  <a:gd name="connsiteY12" fmla="*/ 1028700 h 1209675"/>
                  <a:gd name="connsiteX13" fmla="*/ 71437 w 1466850"/>
                  <a:gd name="connsiteY13" fmla="*/ 1095375 h 1209675"/>
                  <a:gd name="connsiteX14" fmla="*/ 88106 w 1466850"/>
                  <a:gd name="connsiteY14" fmla="*/ 1164431 h 1209675"/>
                  <a:gd name="connsiteX15" fmla="*/ 166687 w 1466850"/>
                  <a:gd name="connsiteY15" fmla="*/ 1200149 h 1209675"/>
                  <a:gd name="connsiteX16" fmla="*/ 202406 w 1466850"/>
                  <a:gd name="connsiteY16" fmla="*/ 1209675 h 1209675"/>
                  <a:gd name="connsiteX17" fmla="*/ 188119 w 1466850"/>
                  <a:gd name="connsiteY17" fmla="*/ 1145381 h 1209675"/>
                  <a:gd name="connsiteX18" fmla="*/ 242887 w 1466850"/>
                  <a:gd name="connsiteY18" fmla="*/ 1092994 h 1209675"/>
                  <a:gd name="connsiteX19" fmla="*/ 238125 w 1466850"/>
                  <a:gd name="connsiteY19" fmla="*/ 1045369 h 1209675"/>
                  <a:gd name="connsiteX20" fmla="*/ 230981 w 1466850"/>
                  <a:gd name="connsiteY20" fmla="*/ 1035844 h 1209675"/>
                  <a:gd name="connsiteX21" fmla="*/ 252412 w 1466850"/>
                  <a:gd name="connsiteY21" fmla="*/ 1019175 h 1209675"/>
                  <a:gd name="connsiteX22" fmla="*/ 314325 w 1466850"/>
                  <a:gd name="connsiteY22" fmla="*/ 995362 h 1209675"/>
                  <a:gd name="connsiteX23" fmla="*/ 311944 w 1466850"/>
                  <a:gd name="connsiteY23" fmla="*/ 959644 h 1209675"/>
                  <a:gd name="connsiteX24" fmla="*/ 326231 w 1466850"/>
                  <a:gd name="connsiteY24" fmla="*/ 942975 h 1209675"/>
                  <a:gd name="connsiteX25" fmla="*/ 452437 w 1466850"/>
                  <a:gd name="connsiteY25" fmla="*/ 950119 h 1209675"/>
                  <a:gd name="connsiteX26" fmla="*/ 464344 w 1466850"/>
                  <a:gd name="connsiteY26" fmla="*/ 933450 h 1209675"/>
                  <a:gd name="connsiteX27" fmla="*/ 476250 w 1466850"/>
                  <a:gd name="connsiteY27" fmla="*/ 883444 h 1209675"/>
                  <a:gd name="connsiteX28" fmla="*/ 488156 w 1466850"/>
                  <a:gd name="connsiteY28" fmla="*/ 857250 h 1209675"/>
                  <a:gd name="connsiteX29" fmla="*/ 526256 w 1466850"/>
                  <a:gd name="connsiteY29" fmla="*/ 862012 h 1209675"/>
                  <a:gd name="connsiteX30" fmla="*/ 545306 w 1466850"/>
                  <a:gd name="connsiteY30" fmla="*/ 909637 h 1209675"/>
                  <a:gd name="connsiteX31" fmla="*/ 566737 w 1466850"/>
                  <a:gd name="connsiteY31" fmla="*/ 881062 h 1209675"/>
                  <a:gd name="connsiteX32" fmla="*/ 621506 w 1466850"/>
                  <a:gd name="connsiteY32" fmla="*/ 845344 h 1209675"/>
                  <a:gd name="connsiteX33" fmla="*/ 709612 w 1466850"/>
                  <a:gd name="connsiteY33" fmla="*/ 814387 h 1209675"/>
                  <a:gd name="connsiteX34" fmla="*/ 716756 w 1466850"/>
                  <a:gd name="connsiteY34" fmla="*/ 769144 h 1209675"/>
                  <a:gd name="connsiteX35" fmla="*/ 742950 w 1466850"/>
                  <a:gd name="connsiteY35" fmla="*/ 750094 h 1209675"/>
                  <a:gd name="connsiteX36" fmla="*/ 785812 w 1466850"/>
                  <a:gd name="connsiteY36" fmla="*/ 726281 h 1209675"/>
                  <a:gd name="connsiteX37" fmla="*/ 800100 w 1466850"/>
                  <a:gd name="connsiteY37" fmla="*/ 716756 h 1209675"/>
                  <a:gd name="connsiteX38" fmla="*/ 862012 w 1466850"/>
                  <a:gd name="connsiteY38" fmla="*/ 721519 h 1209675"/>
                  <a:gd name="connsiteX39" fmla="*/ 883444 w 1466850"/>
                  <a:gd name="connsiteY39" fmla="*/ 721519 h 1209675"/>
                  <a:gd name="connsiteX40" fmla="*/ 892969 w 1466850"/>
                  <a:gd name="connsiteY40" fmla="*/ 697706 h 1209675"/>
                  <a:gd name="connsiteX41" fmla="*/ 892969 w 1466850"/>
                  <a:gd name="connsiteY41" fmla="*/ 697706 h 1209675"/>
                  <a:gd name="connsiteX42" fmla="*/ 921544 w 1466850"/>
                  <a:gd name="connsiteY42" fmla="*/ 609600 h 1209675"/>
                  <a:gd name="connsiteX43" fmla="*/ 909637 w 1466850"/>
                  <a:gd name="connsiteY43" fmla="*/ 552450 h 1209675"/>
                  <a:gd name="connsiteX44" fmla="*/ 928687 w 1466850"/>
                  <a:gd name="connsiteY44" fmla="*/ 540544 h 1209675"/>
                  <a:gd name="connsiteX45" fmla="*/ 973931 w 1466850"/>
                  <a:gd name="connsiteY45" fmla="*/ 535781 h 1209675"/>
                  <a:gd name="connsiteX46" fmla="*/ 1014412 w 1466850"/>
                  <a:gd name="connsiteY46" fmla="*/ 447675 h 1209675"/>
                  <a:gd name="connsiteX47" fmla="*/ 1038225 w 1466850"/>
                  <a:gd name="connsiteY47" fmla="*/ 445294 h 1209675"/>
                  <a:gd name="connsiteX48" fmla="*/ 1073944 w 1466850"/>
                  <a:gd name="connsiteY48" fmla="*/ 476250 h 1209675"/>
                  <a:gd name="connsiteX49" fmla="*/ 1112044 w 1466850"/>
                  <a:gd name="connsiteY49" fmla="*/ 514350 h 1209675"/>
                  <a:gd name="connsiteX50" fmla="*/ 1171575 w 1466850"/>
                  <a:gd name="connsiteY50" fmla="*/ 540544 h 1209675"/>
                  <a:gd name="connsiteX51" fmla="*/ 1219200 w 1466850"/>
                  <a:gd name="connsiteY51" fmla="*/ 521494 h 1209675"/>
                  <a:gd name="connsiteX52" fmla="*/ 1245394 w 1466850"/>
                  <a:gd name="connsiteY52" fmla="*/ 502444 h 1209675"/>
                  <a:gd name="connsiteX53" fmla="*/ 1278731 w 1466850"/>
                  <a:gd name="connsiteY53" fmla="*/ 511969 h 1209675"/>
                  <a:gd name="connsiteX54" fmla="*/ 1295400 w 1466850"/>
                  <a:gd name="connsiteY54" fmla="*/ 531019 h 1209675"/>
                  <a:gd name="connsiteX55" fmla="*/ 1273969 w 1466850"/>
                  <a:gd name="connsiteY55" fmla="*/ 573881 h 1209675"/>
                  <a:gd name="connsiteX56" fmla="*/ 1271587 w 1466850"/>
                  <a:gd name="connsiteY56" fmla="*/ 602456 h 1209675"/>
                  <a:gd name="connsiteX57" fmla="*/ 1285875 w 1466850"/>
                  <a:gd name="connsiteY57" fmla="*/ 611981 h 1209675"/>
                  <a:gd name="connsiteX58" fmla="*/ 1300162 w 1466850"/>
                  <a:gd name="connsiteY58" fmla="*/ 628650 h 1209675"/>
                  <a:gd name="connsiteX59" fmla="*/ 1321594 w 1466850"/>
                  <a:gd name="connsiteY59" fmla="*/ 666750 h 1209675"/>
                  <a:gd name="connsiteX60" fmla="*/ 1347787 w 1466850"/>
                  <a:gd name="connsiteY60" fmla="*/ 681037 h 1209675"/>
                  <a:gd name="connsiteX61" fmla="*/ 1371600 w 1466850"/>
                  <a:gd name="connsiteY61" fmla="*/ 681037 h 1209675"/>
                  <a:gd name="connsiteX62" fmla="*/ 1376362 w 1466850"/>
                  <a:gd name="connsiteY62" fmla="*/ 628650 h 1209675"/>
                  <a:gd name="connsiteX63" fmla="*/ 1395412 w 1466850"/>
                  <a:gd name="connsiteY63" fmla="*/ 578644 h 1209675"/>
                  <a:gd name="connsiteX64" fmla="*/ 1426369 w 1466850"/>
                  <a:gd name="connsiteY64" fmla="*/ 571500 h 1209675"/>
                  <a:gd name="connsiteX65" fmla="*/ 1466850 w 1466850"/>
                  <a:gd name="connsiteY65" fmla="*/ 552450 h 1209675"/>
                  <a:gd name="connsiteX66" fmla="*/ 1443037 w 1466850"/>
                  <a:gd name="connsiteY66" fmla="*/ 509587 h 1209675"/>
                  <a:gd name="connsiteX67" fmla="*/ 1414462 w 1466850"/>
                  <a:gd name="connsiteY67" fmla="*/ 464344 h 1209675"/>
                  <a:gd name="connsiteX68" fmla="*/ 1388269 w 1466850"/>
                  <a:gd name="connsiteY68" fmla="*/ 438150 h 1209675"/>
                  <a:gd name="connsiteX69" fmla="*/ 1404937 w 1466850"/>
                  <a:gd name="connsiteY69" fmla="*/ 400050 h 1209675"/>
                  <a:gd name="connsiteX70" fmla="*/ 1404937 w 1466850"/>
                  <a:gd name="connsiteY70" fmla="*/ 383381 h 1209675"/>
                  <a:gd name="connsiteX71" fmla="*/ 1431131 w 1466850"/>
                  <a:gd name="connsiteY71" fmla="*/ 338137 h 1209675"/>
                  <a:gd name="connsiteX72" fmla="*/ 1419225 w 1466850"/>
                  <a:gd name="connsiteY72" fmla="*/ 264319 h 1209675"/>
                  <a:gd name="connsiteX73" fmla="*/ 1438275 w 1466850"/>
                  <a:gd name="connsiteY73" fmla="*/ 202406 h 1209675"/>
                  <a:gd name="connsiteX74" fmla="*/ 1435894 w 1466850"/>
                  <a:gd name="connsiteY74" fmla="*/ 173831 h 1209675"/>
                  <a:gd name="connsiteX75" fmla="*/ 1404937 w 1466850"/>
                  <a:gd name="connsiteY75" fmla="*/ 164306 h 1209675"/>
                  <a:gd name="connsiteX76" fmla="*/ 1364456 w 1466850"/>
                  <a:gd name="connsiteY76" fmla="*/ 154781 h 1209675"/>
                  <a:gd name="connsiteX77" fmla="*/ 1293019 w 1466850"/>
                  <a:gd name="connsiteY77" fmla="*/ 154781 h 1209675"/>
                  <a:gd name="connsiteX78" fmla="*/ 1233487 w 1466850"/>
                  <a:gd name="connsiteY78" fmla="*/ 121444 h 1209675"/>
                  <a:gd name="connsiteX79" fmla="*/ 1207294 w 1466850"/>
                  <a:gd name="connsiteY79" fmla="*/ 114300 h 1209675"/>
                  <a:gd name="connsiteX80" fmla="*/ 1188244 w 1466850"/>
                  <a:gd name="connsiteY80" fmla="*/ 126206 h 1209675"/>
                  <a:gd name="connsiteX81" fmla="*/ 1133475 w 1466850"/>
                  <a:gd name="connsiteY81" fmla="*/ 188119 h 1209675"/>
                  <a:gd name="connsiteX82" fmla="*/ 1116806 w 1466850"/>
                  <a:gd name="connsiteY82" fmla="*/ 188119 h 1209675"/>
                  <a:gd name="connsiteX83" fmla="*/ 1078706 w 1466850"/>
                  <a:gd name="connsiteY83" fmla="*/ 142875 h 1209675"/>
                  <a:gd name="connsiteX84" fmla="*/ 1054894 w 1466850"/>
                  <a:gd name="connsiteY84" fmla="*/ 138112 h 1209675"/>
                  <a:gd name="connsiteX85" fmla="*/ 997744 w 1466850"/>
                  <a:gd name="connsiteY85" fmla="*/ 157162 h 1209675"/>
                  <a:gd name="connsiteX86" fmla="*/ 973931 w 1466850"/>
                  <a:gd name="connsiteY86" fmla="*/ 178594 h 1209675"/>
                  <a:gd name="connsiteX87" fmla="*/ 928687 w 1466850"/>
                  <a:gd name="connsiteY87" fmla="*/ 173831 h 1209675"/>
                  <a:gd name="connsiteX88" fmla="*/ 878681 w 1466850"/>
                  <a:gd name="connsiteY88" fmla="*/ 164306 h 1209675"/>
                  <a:gd name="connsiteX89" fmla="*/ 864394 w 1466850"/>
                  <a:gd name="connsiteY89" fmla="*/ 83344 h 1209675"/>
                  <a:gd name="connsiteX90" fmla="*/ 845344 w 1466850"/>
                  <a:gd name="connsiteY90" fmla="*/ 69056 h 1209675"/>
                  <a:gd name="connsiteX91" fmla="*/ 747712 w 1466850"/>
                  <a:gd name="connsiteY91" fmla="*/ 119062 h 1209675"/>
                  <a:gd name="connsiteX92" fmla="*/ 721519 w 1466850"/>
                  <a:gd name="connsiteY92" fmla="*/ 140494 h 1209675"/>
                  <a:gd name="connsiteX93" fmla="*/ 709612 w 1466850"/>
                  <a:gd name="connsiteY93" fmla="*/ 190500 h 1209675"/>
                  <a:gd name="connsiteX94" fmla="*/ 707231 w 1466850"/>
                  <a:gd name="connsiteY94" fmla="*/ 195262 h 1209675"/>
                  <a:gd name="connsiteX95" fmla="*/ 654844 w 1466850"/>
                  <a:gd name="connsiteY95" fmla="*/ 190500 h 1209675"/>
                  <a:gd name="connsiteX96" fmla="*/ 633412 w 1466850"/>
                  <a:gd name="connsiteY96" fmla="*/ 180975 h 1209675"/>
                  <a:gd name="connsiteX97" fmla="*/ 614362 w 1466850"/>
                  <a:gd name="connsiteY97" fmla="*/ 142875 h 1209675"/>
                  <a:gd name="connsiteX98" fmla="*/ 590550 w 1466850"/>
                  <a:gd name="connsiteY98" fmla="*/ 130969 h 1209675"/>
                  <a:gd name="connsiteX99" fmla="*/ 540544 w 1466850"/>
                  <a:gd name="connsiteY99" fmla="*/ 161925 h 1209675"/>
                  <a:gd name="connsiteX100" fmla="*/ 507206 w 1466850"/>
                  <a:gd name="connsiteY100" fmla="*/ 154781 h 1209675"/>
                  <a:gd name="connsiteX101" fmla="*/ 495300 w 1466850"/>
                  <a:gd name="connsiteY101" fmla="*/ 123825 h 1209675"/>
                  <a:gd name="connsiteX102" fmla="*/ 490537 w 1466850"/>
                  <a:gd name="connsiteY102" fmla="*/ 114300 h 1209675"/>
                  <a:gd name="connsiteX103" fmla="*/ 431006 w 1466850"/>
                  <a:gd name="connsiteY103" fmla="*/ 97631 h 1209675"/>
                  <a:gd name="connsiteX104" fmla="*/ 442912 w 1466850"/>
                  <a:gd name="connsiteY104" fmla="*/ 33337 h 1209675"/>
                  <a:gd name="connsiteX105" fmla="*/ 423862 w 1466850"/>
                  <a:gd name="connsiteY105" fmla="*/ 19050 h 1209675"/>
                  <a:gd name="connsiteX106" fmla="*/ 335756 w 1466850"/>
                  <a:gd name="connsiteY106" fmla="*/ 0 h 1209675"/>
                  <a:gd name="connsiteX107" fmla="*/ 302419 w 1466850"/>
                  <a:gd name="connsiteY107" fmla="*/ 35719 h 1209675"/>
                  <a:gd name="connsiteX108" fmla="*/ 266700 w 1466850"/>
                  <a:gd name="connsiteY108" fmla="*/ 50006 h 1209675"/>
                  <a:gd name="connsiteX109" fmla="*/ 271462 w 1466850"/>
                  <a:gd name="connsiteY109" fmla="*/ 95250 h 1209675"/>
                  <a:gd name="connsiteX110" fmla="*/ 316706 w 1466850"/>
                  <a:gd name="connsiteY110" fmla="*/ 121444 h 1209675"/>
                  <a:gd name="connsiteX111" fmla="*/ 302419 w 1466850"/>
                  <a:gd name="connsiteY111" fmla="*/ 145256 h 1209675"/>
                  <a:gd name="connsiteX112" fmla="*/ 247650 w 1466850"/>
                  <a:gd name="connsiteY112" fmla="*/ 159544 h 1209675"/>
                  <a:gd name="connsiteX113" fmla="*/ 214312 w 1466850"/>
                  <a:gd name="connsiteY113" fmla="*/ 216694 h 1209675"/>
                  <a:gd name="connsiteX114" fmla="*/ 183356 w 1466850"/>
                  <a:gd name="connsiteY114" fmla="*/ 221456 h 1209675"/>
                  <a:gd name="connsiteX115" fmla="*/ 183356 w 1466850"/>
                  <a:gd name="connsiteY115" fmla="*/ 254794 h 1209675"/>
                  <a:gd name="connsiteX116" fmla="*/ 161925 w 1466850"/>
                  <a:gd name="connsiteY116" fmla="*/ 304800 h 1209675"/>
                  <a:gd name="connsiteX117" fmla="*/ 140494 w 1466850"/>
                  <a:gd name="connsiteY117" fmla="*/ 323850 h 1209675"/>
                  <a:gd name="connsiteX118" fmla="*/ 71439 w 1466850"/>
                  <a:gd name="connsiteY118" fmla="*/ 300039 h 1209675"/>
                  <a:gd name="connsiteX119" fmla="*/ 59530 w 1466850"/>
                  <a:gd name="connsiteY119" fmla="*/ 302418 h 1209675"/>
                  <a:gd name="connsiteX120" fmla="*/ 30956 w 1466850"/>
                  <a:gd name="connsiteY120" fmla="*/ 295274 h 1209675"/>
                  <a:gd name="connsiteX0" fmla="*/ 30956 w 1466850"/>
                  <a:gd name="connsiteY0" fmla="*/ 295274 h 1209675"/>
                  <a:gd name="connsiteX1" fmla="*/ 19050 w 1466850"/>
                  <a:gd name="connsiteY1" fmla="*/ 381000 h 1209675"/>
                  <a:gd name="connsiteX2" fmla="*/ 19050 w 1466850"/>
                  <a:gd name="connsiteY2" fmla="*/ 397669 h 1209675"/>
                  <a:gd name="connsiteX3" fmla="*/ 0 w 1466850"/>
                  <a:gd name="connsiteY3" fmla="*/ 459581 h 1209675"/>
                  <a:gd name="connsiteX4" fmla="*/ 7144 w 1466850"/>
                  <a:gd name="connsiteY4" fmla="*/ 497681 h 1209675"/>
                  <a:gd name="connsiteX5" fmla="*/ 9525 w 1466850"/>
                  <a:gd name="connsiteY5" fmla="*/ 535781 h 1209675"/>
                  <a:gd name="connsiteX6" fmla="*/ 19050 w 1466850"/>
                  <a:gd name="connsiteY6" fmla="*/ 583406 h 1209675"/>
                  <a:gd name="connsiteX7" fmla="*/ 23812 w 1466850"/>
                  <a:gd name="connsiteY7" fmla="*/ 688181 h 1209675"/>
                  <a:gd name="connsiteX8" fmla="*/ 35719 w 1466850"/>
                  <a:gd name="connsiteY8" fmla="*/ 747712 h 1209675"/>
                  <a:gd name="connsiteX9" fmla="*/ 40481 w 1466850"/>
                  <a:gd name="connsiteY9" fmla="*/ 778669 h 1209675"/>
                  <a:gd name="connsiteX10" fmla="*/ 47625 w 1466850"/>
                  <a:gd name="connsiteY10" fmla="*/ 831056 h 1209675"/>
                  <a:gd name="connsiteX11" fmla="*/ 38100 w 1466850"/>
                  <a:gd name="connsiteY11" fmla="*/ 919162 h 1209675"/>
                  <a:gd name="connsiteX12" fmla="*/ 78581 w 1466850"/>
                  <a:gd name="connsiteY12" fmla="*/ 1028700 h 1209675"/>
                  <a:gd name="connsiteX13" fmla="*/ 71437 w 1466850"/>
                  <a:gd name="connsiteY13" fmla="*/ 1095375 h 1209675"/>
                  <a:gd name="connsiteX14" fmla="*/ 88106 w 1466850"/>
                  <a:gd name="connsiteY14" fmla="*/ 1164431 h 1209675"/>
                  <a:gd name="connsiteX15" fmla="*/ 166687 w 1466850"/>
                  <a:gd name="connsiteY15" fmla="*/ 1200149 h 1209675"/>
                  <a:gd name="connsiteX16" fmla="*/ 202406 w 1466850"/>
                  <a:gd name="connsiteY16" fmla="*/ 1209675 h 1209675"/>
                  <a:gd name="connsiteX17" fmla="*/ 188119 w 1466850"/>
                  <a:gd name="connsiteY17" fmla="*/ 1145381 h 1209675"/>
                  <a:gd name="connsiteX18" fmla="*/ 242887 w 1466850"/>
                  <a:gd name="connsiteY18" fmla="*/ 1092994 h 1209675"/>
                  <a:gd name="connsiteX19" fmla="*/ 238125 w 1466850"/>
                  <a:gd name="connsiteY19" fmla="*/ 1045369 h 1209675"/>
                  <a:gd name="connsiteX20" fmla="*/ 230981 w 1466850"/>
                  <a:gd name="connsiteY20" fmla="*/ 1035844 h 1209675"/>
                  <a:gd name="connsiteX21" fmla="*/ 252412 w 1466850"/>
                  <a:gd name="connsiteY21" fmla="*/ 1019175 h 1209675"/>
                  <a:gd name="connsiteX22" fmla="*/ 314325 w 1466850"/>
                  <a:gd name="connsiteY22" fmla="*/ 995362 h 1209675"/>
                  <a:gd name="connsiteX23" fmla="*/ 311944 w 1466850"/>
                  <a:gd name="connsiteY23" fmla="*/ 959644 h 1209675"/>
                  <a:gd name="connsiteX24" fmla="*/ 326231 w 1466850"/>
                  <a:gd name="connsiteY24" fmla="*/ 942975 h 1209675"/>
                  <a:gd name="connsiteX25" fmla="*/ 452437 w 1466850"/>
                  <a:gd name="connsiteY25" fmla="*/ 950119 h 1209675"/>
                  <a:gd name="connsiteX26" fmla="*/ 464344 w 1466850"/>
                  <a:gd name="connsiteY26" fmla="*/ 933450 h 1209675"/>
                  <a:gd name="connsiteX27" fmla="*/ 476250 w 1466850"/>
                  <a:gd name="connsiteY27" fmla="*/ 883444 h 1209675"/>
                  <a:gd name="connsiteX28" fmla="*/ 488156 w 1466850"/>
                  <a:gd name="connsiteY28" fmla="*/ 857250 h 1209675"/>
                  <a:gd name="connsiteX29" fmla="*/ 526256 w 1466850"/>
                  <a:gd name="connsiteY29" fmla="*/ 862012 h 1209675"/>
                  <a:gd name="connsiteX30" fmla="*/ 545306 w 1466850"/>
                  <a:gd name="connsiteY30" fmla="*/ 909637 h 1209675"/>
                  <a:gd name="connsiteX31" fmla="*/ 566737 w 1466850"/>
                  <a:gd name="connsiteY31" fmla="*/ 881062 h 1209675"/>
                  <a:gd name="connsiteX32" fmla="*/ 621506 w 1466850"/>
                  <a:gd name="connsiteY32" fmla="*/ 845344 h 1209675"/>
                  <a:gd name="connsiteX33" fmla="*/ 709612 w 1466850"/>
                  <a:gd name="connsiteY33" fmla="*/ 814387 h 1209675"/>
                  <a:gd name="connsiteX34" fmla="*/ 716756 w 1466850"/>
                  <a:gd name="connsiteY34" fmla="*/ 769144 h 1209675"/>
                  <a:gd name="connsiteX35" fmla="*/ 742950 w 1466850"/>
                  <a:gd name="connsiteY35" fmla="*/ 750094 h 1209675"/>
                  <a:gd name="connsiteX36" fmla="*/ 785812 w 1466850"/>
                  <a:gd name="connsiteY36" fmla="*/ 726281 h 1209675"/>
                  <a:gd name="connsiteX37" fmla="*/ 800100 w 1466850"/>
                  <a:gd name="connsiteY37" fmla="*/ 716756 h 1209675"/>
                  <a:gd name="connsiteX38" fmla="*/ 862012 w 1466850"/>
                  <a:gd name="connsiteY38" fmla="*/ 721519 h 1209675"/>
                  <a:gd name="connsiteX39" fmla="*/ 883444 w 1466850"/>
                  <a:gd name="connsiteY39" fmla="*/ 721519 h 1209675"/>
                  <a:gd name="connsiteX40" fmla="*/ 892969 w 1466850"/>
                  <a:gd name="connsiteY40" fmla="*/ 697706 h 1209675"/>
                  <a:gd name="connsiteX41" fmla="*/ 892969 w 1466850"/>
                  <a:gd name="connsiteY41" fmla="*/ 697706 h 1209675"/>
                  <a:gd name="connsiteX42" fmla="*/ 921544 w 1466850"/>
                  <a:gd name="connsiteY42" fmla="*/ 609600 h 1209675"/>
                  <a:gd name="connsiteX43" fmla="*/ 909637 w 1466850"/>
                  <a:gd name="connsiteY43" fmla="*/ 552450 h 1209675"/>
                  <a:gd name="connsiteX44" fmla="*/ 928687 w 1466850"/>
                  <a:gd name="connsiteY44" fmla="*/ 540544 h 1209675"/>
                  <a:gd name="connsiteX45" fmla="*/ 973931 w 1466850"/>
                  <a:gd name="connsiteY45" fmla="*/ 535781 h 1209675"/>
                  <a:gd name="connsiteX46" fmla="*/ 1014412 w 1466850"/>
                  <a:gd name="connsiteY46" fmla="*/ 447675 h 1209675"/>
                  <a:gd name="connsiteX47" fmla="*/ 1038225 w 1466850"/>
                  <a:gd name="connsiteY47" fmla="*/ 445294 h 1209675"/>
                  <a:gd name="connsiteX48" fmla="*/ 1073944 w 1466850"/>
                  <a:gd name="connsiteY48" fmla="*/ 476250 h 1209675"/>
                  <a:gd name="connsiteX49" fmla="*/ 1112044 w 1466850"/>
                  <a:gd name="connsiteY49" fmla="*/ 514350 h 1209675"/>
                  <a:gd name="connsiteX50" fmla="*/ 1171575 w 1466850"/>
                  <a:gd name="connsiteY50" fmla="*/ 540544 h 1209675"/>
                  <a:gd name="connsiteX51" fmla="*/ 1219200 w 1466850"/>
                  <a:gd name="connsiteY51" fmla="*/ 521494 h 1209675"/>
                  <a:gd name="connsiteX52" fmla="*/ 1245394 w 1466850"/>
                  <a:gd name="connsiteY52" fmla="*/ 502444 h 1209675"/>
                  <a:gd name="connsiteX53" fmla="*/ 1278731 w 1466850"/>
                  <a:gd name="connsiteY53" fmla="*/ 511969 h 1209675"/>
                  <a:gd name="connsiteX54" fmla="*/ 1295400 w 1466850"/>
                  <a:gd name="connsiteY54" fmla="*/ 531019 h 1209675"/>
                  <a:gd name="connsiteX55" fmla="*/ 1273969 w 1466850"/>
                  <a:gd name="connsiteY55" fmla="*/ 573881 h 1209675"/>
                  <a:gd name="connsiteX56" fmla="*/ 1285875 w 1466850"/>
                  <a:gd name="connsiteY56" fmla="*/ 611981 h 1209675"/>
                  <a:gd name="connsiteX57" fmla="*/ 1300162 w 1466850"/>
                  <a:gd name="connsiteY57" fmla="*/ 628650 h 1209675"/>
                  <a:gd name="connsiteX58" fmla="*/ 1321594 w 1466850"/>
                  <a:gd name="connsiteY58" fmla="*/ 666750 h 1209675"/>
                  <a:gd name="connsiteX59" fmla="*/ 1347787 w 1466850"/>
                  <a:gd name="connsiteY59" fmla="*/ 681037 h 1209675"/>
                  <a:gd name="connsiteX60" fmla="*/ 1371600 w 1466850"/>
                  <a:gd name="connsiteY60" fmla="*/ 681037 h 1209675"/>
                  <a:gd name="connsiteX61" fmla="*/ 1376362 w 1466850"/>
                  <a:gd name="connsiteY61" fmla="*/ 628650 h 1209675"/>
                  <a:gd name="connsiteX62" fmla="*/ 1395412 w 1466850"/>
                  <a:gd name="connsiteY62" fmla="*/ 578644 h 1209675"/>
                  <a:gd name="connsiteX63" fmla="*/ 1426369 w 1466850"/>
                  <a:gd name="connsiteY63" fmla="*/ 571500 h 1209675"/>
                  <a:gd name="connsiteX64" fmla="*/ 1466850 w 1466850"/>
                  <a:gd name="connsiteY64" fmla="*/ 552450 h 1209675"/>
                  <a:gd name="connsiteX65" fmla="*/ 1443037 w 1466850"/>
                  <a:gd name="connsiteY65" fmla="*/ 509587 h 1209675"/>
                  <a:gd name="connsiteX66" fmla="*/ 1414462 w 1466850"/>
                  <a:gd name="connsiteY66" fmla="*/ 464344 h 1209675"/>
                  <a:gd name="connsiteX67" fmla="*/ 1388269 w 1466850"/>
                  <a:gd name="connsiteY67" fmla="*/ 438150 h 1209675"/>
                  <a:gd name="connsiteX68" fmla="*/ 1404937 w 1466850"/>
                  <a:gd name="connsiteY68" fmla="*/ 400050 h 1209675"/>
                  <a:gd name="connsiteX69" fmla="*/ 1404937 w 1466850"/>
                  <a:gd name="connsiteY69" fmla="*/ 383381 h 1209675"/>
                  <a:gd name="connsiteX70" fmla="*/ 1431131 w 1466850"/>
                  <a:gd name="connsiteY70" fmla="*/ 338137 h 1209675"/>
                  <a:gd name="connsiteX71" fmla="*/ 1419225 w 1466850"/>
                  <a:gd name="connsiteY71" fmla="*/ 264319 h 1209675"/>
                  <a:gd name="connsiteX72" fmla="*/ 1438275 w 1466850"/>
                  <a:gd name="connsiteY72" fmla="*/ 202406 h 1209675"/>
                  <a:gd name="connsiteX73" fmla="*/ 1435894 w 1466850"/>
                  <a:gd name="connsiteY73" fmla="*/ 173831 h 1209675"/>
                  <a:gd name="connsiteX74" fmla="*/ 1404937 w 1466850"/>
                  <a:gd name="connsiteY74" fmla="*/ 164306 h 1209675"/>
                  <a:gd name="connsiteX75" fmla="*/ 1364456 w 1466850"/>
                  <a:gd name="connsiteY75" fmla="*/ 154781 h 1209675"/>
                  <a:gd name="connsiteX76" fmla="*/ 1293019 w 1466850"/>
                  <a:gd name="connsiteY76" fmla="*/ 154781 h 1209675"/>
                  <a:gd name="connsiteX77" fmla="*/ 1233487 w 1466850"/>
                  <a:gd name="connsiteY77" fmla="*/ 121444 h 1209675"/>
                  <a:gd name="connsiteX78" fmla="*/ 1207294 w 1466850"/>
                  <a:gd name="connsiteY78" fmla="*/ 114300 h 1209675"/>
                  <a:gd name="connsiteX79" fmla="*/ 1188244 w 1466850"/>
                  <a:gd name="connsiteY79" fmla="*/ 126206 h 1209675"/>
                  <a:gd name="connsiteX80" fmla="*/ 1133475 w 1466850"/>
                  <a:gd name="connsiteY80" fmla="*/ 188119 h 1209675"/>
                  <a:gd name="connsiteX81" fmla="*/ 1116806 w 1466850"/>
                  <a:gd name="connsiteY81" fmla="*/ 188119 h 1209675"/>
                  <a:gd name="connsiteX82" fmla="*/ 1078706 w 1466850"/>
                  <a:gd name="connsiteY82" fmla="*/ 142875 h 1209675"/>
                  <a:gd name="connsiteX83" fmla="*/ 1054894 w 1466850"/>
                  <a:gd name="connsiteY83" fmla="*/ 138112 h 1209675"/>
                  <a:gd name="connsiteX84" fmla="*/ 997744 w 1466850"/>
                  <a:gd name="connsiteY84" fmla="*/ 157162 h 1209675"/>
                  <a:gd name="connsiteX85" fmla="*/ 973931 w 1466850"/>
                  <a:gd name="connsiteY85" fmla="*/ 178594 h 1209675"/>
                  <a:gd name="connsiteX86" fmla="*/ 928687 w 1466850"/>
                  <a:gd name="connsiteY86" fmla="*/ 173831 h 1209675"/>
                  <a:gd name="connsiteX87" fmla="*/ 878681 w 1466850"/>
                  <a:gd name="connsiteY87" fmla="*/ 164306 h 1209675"/>
                  <a:gd name="connsiteX88" fmla="*/ 864394 w 1466850"/>
                  <a:gd name="connsiteY88" fmla="*/ 83344 h 1209675"/>
                  <a:gd name="connsiteX89" fmla="*/ 845344 w 1466850"/>
                  <a:gd name="connsiteY89" fmla="*/ 69056 h 1209675"/>
                  <a:gd name="connsiteX90" fmla="*/ 747712 w 1466850"/>
                  <a:gd name="connsiteY90" fmla="*/ 119062 h 1209675"/>
                  <a:gd name="connsiteX91" fmla="*/ 721519 w 1466850"/>
                  <a:gd name="connsiteY91" fmla="*/ 140494 h 1209675"/>
                  <a:gd name="connsiteX92" fmla="*/ 709612 w 1466850"/>
                  <a:gd name="connsiteY92" fmla="*/ 190500 h 1209675"/>
                  <a:gd name="connsiteX93" fmla="*/ 707231 w 1466850"/>
                  <a:gd name="connsiteY93" fmla="*/ 195262 h 1209675"/>
                  <a:gd name="connsiteX94" fmla="*/ 654844 w 1466850"/>
                  <a:gd name="connsiteY94" fmla="*/ 190500 h 1209675"/>
                  <a:gd name="connsiteX95" fmla="*/ 633412 w 1466850"/>
                  <a:gd name="connsiteY95" fmla="*/ 180975 h 1209675"/>
                  <a:gd name="connsiteX96" fmla="*/ 614362 w 1466850"/>
                  <a:gd name="connsiteY96" fmla="*/ 142875 h 1209675"/>
                  <a:gd name="connsiteX97" fmla="*/ 590550 w 1466850"/>
                  <a:gd name="connsiteY97" fmla="*/ 130969 h 1209675"/>
                  <a:gd name="connsiteX98" fmla="*/ 540544 w 1466850"/>
                  <a:gd name="connsiteY98" fmla="*/ 161925 h 1209675"/>
                  <a:gd name="connsiteX99" fmla="*/ 507206 w 1466850"/>
                  <a:gd name="connsiteY99" fmla="*/ 154781 h 1209675"/>
                  <a:gd name="connsiteX100" fmla="*/ 495300 w 1466850"/>
                  <a:gd name="connsiteY100" fmla="*/ 123825 h 1209675"/>
                  <a:gd name="connsiteX101" fmla="*/ 490537 w 1466850"/>
                  <a:gd name="connsiteY101" fmla="*/ 114300 h 1209675"/>
                  <a:gd name="connsiteX102" fmla="*/ 431006 w 1466850"/>
                  <a:gd name="connsiteY102" fmla="*/ 97631 h 1209675"/>
                  <a:gd name="connsiteX103" fmla="*/ 442912 w 1466850"/>
                  <a:gd name="connsiteY103" fmla="*/ 33337 h 1209675"/>
                  <a:gd name="connsiteX104" fmla="*/ 423862 w 1466850"/>
                  <a:gd name="connsiteY104" fmla="*/ 19050 h 1209675"/>
                  <a:gd name="connsiteX105" fmla="*/ 335756 w 1466850"/>
                  <a:gd name="connsiteY105" fmla="*/ 0 h 1209675"/>
                  <a:gd name="connsiteX106" fmla="*/ 302419 w 1466850"/>
                  <a:gd name="connsiteY106" fmla="*/ 35719 h 1209675"/>
                  <a:gd name="connsiteX107" fmla="*/ 266700 w 1466850"/>
                  <a:gd name="connsiteY107" fmla="*/ 50006 h 1209675"/>
                  <a:gd name="connsiteX108" fmla="*/ 271462 w 1466850"/>
                  <a:gd name="connsiteY108" fmla="*/ 95250 h 1209675"/>
                  <a:gd name="connsiteX109" fmla="*/ 316706 w 1466850"/>
                  <a:gd name="connsiteY109" fmla="*/ 121444 h 1209675"/>
                  <a:gd name="connsiteX110" fmla="*/ 302419 w 1466850"/>
                  <a:gd name="connsiteY110" fmla="*/ 145256 h 1209675"/>
                  <a:gd name="connsiteX111" fmla="*/ 247650 w 1466850"/>
                  <a:gd name="connsiteY111" fmla="*/ 159544 h 1209675"/>
                  <a:gd name="connsiteX112" fmla="*/ 214312 w 1466850"/>
                  <a:gd name="connsiteY112" fmla="*/ 216694 h 1209675"/>
                  <a:gd name="connsiteX113" fmla="*/ 183356 w 1466850"/>
                  <a:gd name="connsiteY113" fmla="*/ 221456 h 1209675"/>
                  <a:gd name="connsiteX114" fmla="*/ 183356 w 1466850"/>
                  <a:gd name="connsiteY114" fmla="*/ 254794 h 1209675"/>
                  <a:gd name="connsiteX115" fmla="*/ 161925 w 1466850"/>
                  <a:gd name="connsiteY115" fmla="*/ 304800 h 1209675"/>
                  <a:gd name="connsiteX116" fmla="*/ 140494 w 1466850"/>
                  <a:gd name="connsiteY116" fmla="*/ 323850 h 1209675"/>
                  <a:gd name="connsiteX117" fmla="*/ 71439 w 1466850"/>
                  <a:gd name="connsiteY117" fmla="*/ 300039 h 1209675"/>
                  <a:gd name="connsiteX118" fmla="*/ 59530 w 1466850"/>
                  <a:gd name="connsiteY118" fmla="*/ 302418 h 1209675"/>
                  <a:gd name="connsiteX119" fmla="*/ 30956 w 1466850"/>
                  <a:gd name="connsiteY119" fmla="*/ 295274 h 1209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1466850" h="1209675">
                    <a:moveTo>
                      <a:pt x="30956" y="295274"/>
                    </a:moveTo>
                    <a:lnTo>
                      <a:pt x="19050" y="381000"/>
                    </a:lnTo>
                    <a:lnTo>
                      <a:pt x="19050" y="397669"/>
                    </a:lnTo>
                    <a:lnTo>
                      <a:pt x="0" y="459581"/>
                    </a:lnTo>
                    <a:lnTo>
                      <a:pt x="7144" y="497681"/>
                    </a:lnTo>
                    <a:lnTo>
                      <a:pt x="9525" y="535781"/>
                    </a:lnTo>
                    <a:lnTo>
                      <a:pt x="19050" y="583406"/>
                    </a:lnTo>
                    <a:lnTo>
                      <a:pt x="23812" y="688181"/>
                    </a:lnTo>
                    <a:lnTo>
                      <a:pt x="35719" y="747712"/>
                    </a:lnTo>
                    <a:lnTo>
                      <a:pt x="40481" y="778669"/>
                    </a:lnTo>
                    <a:lnTo>
                      <a:pt x="47625" y="831056"/>
                    </a:lnTo>
                    <a:lnTo>
                      <a:pt x="38100" y="919162"/>
                    </a:lnTo>
                    <a:lnTo>
                      <a:pt x="78581" y="1028700"/>
                    </a:lnTo>
                    <a:lnTo>
                      <a:pt x="71437" y="1095375"/>
                    </a:lnTo>
                    <a:lnTo>
                      <a:pt x="88106" y="1164431"/>
                    </a:lnTo>
                    <a:lnTo>
                      <a:pt x="166687" y="1200149"/>
                    </a:lnTo>
                    <a:lnTo>
                      <a:pt x="202406" y="1209675"/>
                    </a:lnTo>
                    <a:lnTo>
                      <a:pt x="188119" y="1145381"/>
                    </a:lnTo>
                    <a:cubicBezTo>
                      <a:pt x="211137" y="1135063"/>
                      <a:pt x="224631" y="1110456"/>
                      <a:pt x="242887" y="1092994"/>
                    </a:cubicBezTo>
                    <a:lnTo>
                      <a:pt x="238125" y="1045369"/>
                    </a:lnTo>
                    <a:lnTo>
                      <a:pt x="230981" y="1035844"/>
                    </a:lnTo>
                    <a:lnTo>
                      <a:pt x="252412" y="1019175"/>
                    </a:lnTo>
                    <a:lnTo>
                      <a:pt x="314325" y="995362"/>
                    </a:lnTo>
                    <a:lnTo>
                      <a:pt x="311944" y="959644"/>
                    </a:lnTo>
                    <a:lnTo>
                      <a:pt x="326231" y="942975"/>
                    </a:lnTo>
                    <a:lnTo>
                      <a:pt x="452437" y="950119"/>
                    </a:lnTo>
                    <a:lnTo>
                      <a:pt x="464344" y="933450"/>
                    </a:lnTo>
                    <a:lnTo>
                      <a:pt x="476250" y="883444"/>
                    </a:lnTo>
                    <a:lnTo>
                      <a:pt x="488156" y="857250"/>
                    </a:lnTo>
                    <a:lnTo>
                      <a:pt x="526256" y="862012"/>
                    </a:lnTo>
                    <a:lnTo>
                      <a:pt x="545306" y="909637"/>
                    </a:lnTo>
                    <a:lnTo>
                      <a:pt x="566737" y="881062"/>
                    </a:lnTo>
                    <a:lnTo>
                      <a:pt x="621506" y="845344"/>
                    </a:lnTo>
                    <a:lnTo>
                      <a:pt x="709612" y="814387"/>
                    </a:lnTo>
                    <a:lnTo>
                      <a:pt x="716756" y="769144"/>
                    </a:lnTo>
                    <a:lnTo>
                      <a:pt x="742950" y="750094"/>
                    </a:lnTo>
                    <a:lnTo>
                      <a:pt x="785812" y="726281"/>
                    </a:lnTo>
                    <a:lnTo>
                      <a:pt x="800100" y="716756"/>
                    </a:lnTo>
                    <a:lnTo>
                      <a:pt x="862012" y="721519"/>
                    </a:lnTo>
                    <a:lnTo>
                      <a:pt x="883444" y="721519"/>
                    </a:lnTo>
                    <a:lnTo>
                      <a:pt x="892969" y="697706"/>
                    </a:lnTo>
                    <a:lnTo>
                      <a:pt x="892969" y="697706"/>
                    </a:lnTo>
                    <a:lnTo>
                      <a:pt x="921544" y="609600"/>
                    </a:lnTo>
                    <a:lnTo>
                      <a:pt x="909637" y="552450"/>
                    </a:lnTo>
                    <a:lnTo>
                      <a:pt x="928687" y="540544"/>
                    </a:lnTo>
                    <a:lnTo>
                      <a:pt x="973931" y="535781"/>
                    </a:lnTo>
                    <a:lnTo>
                      <a:pt x="1014412" y="447675"/>
                    </a:lnTo>
                    <a:lnTo>
                      <a:pt x="1038225" y="445294"/>
                    </a:lnTo>
                    <a:lnTo>
                      <a:pt x="1073944" y="476250"/>
                    </a:lnTo>
                    <a:lnTo>
                      <a:pt x="1112044" y="514350"/>
                    </a:lnTo>
                    <a:lnTo>
                      <a:pt x="1171575" y="540544"/>
                    </a:lnTo>
                    <a:lnTo>
                      <a:pt x="1219200" y="521494"/>
                    </a:lnTo>
                    <a:lnTo>
                      <a:pt x="1245394" y="502444"/>
                    </a:lnTo>
                    <a:lnTo>
                      <a:pt x="1278731" y="511969"/>
                    </a:lnTo>
                    <a:lnTo>
                      <a:pt x="1295400" y="531019"/>
                    </a:lnTo>
                    <a:lnTo>
                      <a:pt x="1273969" y="573881"/>
                    </a:lnTo>
                    <a:lnTo>
                      <a:pt x="1285875" y="611981"/>
                    </a:lnTo>
                    <a:lnTo>
                      <a:pt x="1300162" y="628650"/>
                    </a:lnTo>
                    <a:lnTo>
                      <a:pt x="1321594" y="666750"/>
                    </a:lnTo>
                    <a:lnTo>
                      <a:pt x="1347787" y="681037"/>
                    </a:lnTo>
                    <a:lnTo>
                      <a:pt x="1371600" y="681037"/>
                    </a:lnTo>
                    <a:lnTo>
                      <a:pt x="1376362" y="628650"/>
                    </a:lnTo>
                    <a:lnTo>
                      <a:pt x="1395412" y="578644"/>
                    </a:lnTo>
                    <a:lnTo>
                      <a:pt x="1426369" y="571500"/>
                    </a:lnTo>
                    <a:lnTo>
                      <a:pt x="1466850" y="552450"/>
                    </a:lnTo>
                    <a:lnTo>
                      <a:pt x="1443037" y="509587"/>
                    </a:lnTo>
                    <a:lnTo>
                      <a:pt x="1414462" y="464344"/>
                    </a:lnTo>
                    <a:lnTo>
                      <a:pt x="1388269" y="438150"/>
                    </a:lnTo>
                    <a:lnTo>
                      <a:pt x="1404937" y="400050"/>
                    </a:lnTo>
                    <a:lnTo>
                      <a:pt x="1404937" y="383381"/>
                    </a:lnTo>
                    <a:lnTo>
                      <a:pt x="1431131" y="338137"/>
                    </a:lnTo>
                    <a:lnTo>
                      <a:pt x="1419225" y="264319"/>
                    </a:lnTo>
                    <a:lnTo>
                      <a:pt x="1438275" y="202406"/>
                    </a:lnTo>
                    <a:lnTo>
                      <a:pt x="1435894" y="173831"/>
                    </a:lnTo>
                    <a:lnTo>
                      <a:pt x="1404937" y="164306"/>
                    </a:lnTo>
                    <a:lnTo>
                      <a:pt x="1364456" y="154781"/>
                    </a:lnTo>
                    <a:lnTo>
                      <a:pt x="1293019" y="154781"/>
                    </a:lnTo>
                    <a:lnTo>
                      <a:pt x="1233487" y="121444"/>
                    </a:lnTo>
                    <a:lnTo>
                      <a:pt x="1207294" y="114300"/>
                    </a:lnTo>
                    <a:lnTo>
                      <a:pt x="1188244" y="126206"/>
                    </a:lnTo>
                    <a:lnTo>
                      <a:pt x="1133475" y="188119"/>
                    </a:lnTo>
                    <a:lnTo>
                      <a:pt x="1116806" y="188119"/>
                    </a:lnTo>
                    <a:lnTo>
                      <a:pt x="1078706" y="142875"/>
                    </a:lnTo>
                    <a:lnTo>
                      <a:pt x="1054894" y="138112"/>
                    </a:lnTo>
                    <a:lnTo>
                      <a:pt x="997744" y="157162"/>
                    </a:lnTo>
                    <a:lnTo>
                      <a:pt x="973931" y="178594"/>
                    </a:lnTo>
                    <a:lnTo>
                      <a:pt x="928687" y="173831"/>
                    </a:lnTo>
                    <a:lnTo>
                      <a:pt x="878681" y="164306"/>
                    </a:lnTo>
                    <a:lnTo>
                      <a:pt x="864394" y="83344"/>
                    </a:lnTo>
                    <a:lnTo>
                      <a:pt x="845344" y="69056"/>
                    </a:lnTo>
                    <a:lnTo>
                      <a:pt x="747712" y="119062"/>
                    </a:lnTo>
                    <a:lnTo>
                      <a:pt x="721519" y="140494"/>
                    </a:lnTo>
                    <a:lnTo>
                      <a:pt x="709612" y="190500"/>
                    </a:lnTo>
                    <a:lnTo>
                      <a:pt x="707231" y="195262"/>
                    </a:lnTo>
                    <a:lnTo>
                      <a:pt x="654844" y="190500"/>
                    </a:lnTo>
                    <a:lnTo>
                      <a:pt x="633412" y="180975"/>
                    </a:lnTo>
                    <a:lnTo>
                      <a:pt x="614362" y="142875"/>
                    </a:lnTo>
                    <a:lnTo>
                      <a:pt x="590550" y="130969"/>
                    </a:lnTo>
                    <a:lnTo>
                      <a:pt x="540544" y="161925"/>
                    </a:lnTo>
                    <a:lnTo>
                      <a:pt x="507206" y="154781"/>
                    </a:lnTo>
                    <a:lnTo>
                      <a:pt x="495300" y="123825"/>
                    </a:lnTo>
                    <a:lnTo>
                      <a:pt x="490537" y="114300"/>
                    </a:lnTo>
                    <a:lnTo>
                      <a:pt x="431006" y="97631"/>
                    </a:lnTo>
                    <a:lnTo>
                      <a:pt x="442912" y="33337"/>
                    </a:lnTo>
                    <a:lnTo>
                      <a:pt x="423862" y="19050"/>
                    </a:lnTo>
                    <a:lnTo>
                      <a:pt x="335756" y="0"/>
                    </a:lnTo>
                    <a:lnTo>
                      <a:pt x="302419" y="35719"/>
                    </a:lnTo>
                    <a:lnTo>
                      <a:pt x="266700" y="50006"/>
                    </a:lnTo>
                    <a:lnTo>
                      <a:pt x="271462" y="95250"/>
                    </a:lnTo>
                    <a:lnTo>
                      <a:pt x="316706" y="121444"/>
                    </a:lnTo>
                    <a:lnTo>
                      <a:pt x="302419" y="145256"/>
                    </a:lnTo>
                    <a:lnTo>
                      <a:pt x="247650" y="159544"/>
                    </a:lnTo>
                    <a:lnTo>
                      <a:pt x="214312" y="216694"/>
                    </a:lnTo>
                    <a:lnTo>
                      <a:pt x="183356" y="221456"/>
                    </a:lnTo>
                    <a:lnTo>
                      <a:pt x="183356" y="254794"/>
                    </a:lnTo>
                    <a:lnTo>
                      <a:pt x="161925" y="304800"/>
                    </a:lnTo>
                    <a:lnTo>
                      <a:pt x="140494" y="323850"/>
                    </a:lnTo>
                    <a:lnTo>
                      <a:pt x="71439" y="300039"/>
                    </a:lnTo>
                    <a:lnTo>
                      <a:pt x="59530" y="302418"/>
                    </a:lnTo>
                    <a:lnTo>
                      <a:pt x="30956" y="295274"/>
                    </a:lnTo>
                    <a:close/>
                  </a:path>
                </a:pathLst>
              </a:custGeom>
              <a:ln w="381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GB" b="1" dirty="0"/>
              </a:p>
            </p:txBody>
          </p:sp>
          <p:pic>
            <p:nvPicPr>
              <p:cNvPr id="61" name="Picture 37" descr="Ecommerce Shopping Cart icon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8554" y="1432648"/>
                <a:ext cx="608240" cy="608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2" name="TextBox 61"/>
            <p:cNvSpPr txBox="1"/>
            <p:nvPr/>
          </p:nvSpPr>
          <p:spPr>
            <a:xfrm>
              <a:off x="6823041" y="2231423"/>
              <a:ext cx="12787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8000"/>
                  </a:solidFill>
                  <a:latin typeface="Calibri" panose="020F0502020204030204" pitchFamily="34" charset="0"/>
                </a:rPr>
                <a:t>VAT</a:t>
              </a:r>
              <a:endParaRPr lang="en-IN" sz="2000" b="1" dirty="0">
                <a:solidFill>
                  <a:srgbClr val="008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574534" y="2910921"/>
            <a:ext cx="2392663" cy="1268401"/>
            <a:chOff x="690402" y="3912906"/>
            <a:chExt cx="2392663" cy="1268401"/>
          </a:xfrm>
        </p:grpSpPr>
        <p:grpSp>
          <p:nvGrpSpPr>
            <p:cNvPr id="20" name="Group 19"/>
            <p:cNvGrpSpPr/>
            <p:nvPr/>
          </p:nvGrpSpPr>
          <p:grpSpPr>
            <a:xfrm>
              <a:off x="690402" y="3912906"/>
              <a:ext cx="2392663" cy="933787"/>
              <a:chOff x="690402" y="3912906"/>
              <a:chExt cx="2392663" cy="933787"/>
            </a:xfrm>
          </p:grpSpPr>
          <p:sp>
            <p:nvSpPr>
              <p:cNvPr id="64" name="Freeform 63"/>
              <p:cNvSpPr/>
              <p:nvPr/>
            </p:nvSpPr>
            <p:spPr>
              <a:xfrm>
                <a:off x="2098535" y="3970218"/>
                <a:ext cx="984530" cy="797402"/>
              </a:xfrm>
              <a:custGeom>
                <a:avLst/>
                <a:gdLst>
                  <a:gd name="connsiteX0" fmla="*/ 461963 w 973932"/>
                  <a:gd name="connsiteY0" fmla="*/ 0 h 864394"/>
                  <a:gd name="connsiteX1" fmla="*/ 454819 w 973932"/>
                  <a:gd name="connsiteY1" fmla="*/ 71438 h 864394"/>
                  <a:gd name="connsiteX2" fmla="*/ 411957 w 973932"/>
                  <a:gd name="connsiteY2" fmla="*/ 78582 h 864394"/>
                  <a:gd name="connsiteX3" fmla="*/ 395288 w 973932"/>
                  <a:gd name="connsiteY3" fmla="*/ 66675 h 864394"/>
                  <a:gd name="connsiteX4" fmla="*/ 359569 w 973932"/>
                  <a:gd name="connsiteY4" fmla="*/ 64294 h 864394"/>
                  <a:gd name="connsiteX5" fmla="*/ 333375 w 973932"/>
                  <a:gd name="connsiteY5" fmla="*/ 64294 h 864394"/>
                  <a:gd name="connsiteX6" fmla="*/ 304800 w 973932"/>
                  <a:gd name="connsiteY6" fmla="*/ 76200 h 864394"/>
                  <a:gd name="connsiteX7" fmla="*/ 271463 w 973932"/>
                  <a:gd name="connsiteY7" fmla="*/ 100013 h 864394"/>
                  <a:gd name="connsiteX8" fmla="*/ 214313 w 973932"/>
                  <a:gd name="connsiteY8" fmla="*/ 59532 h 864394"/>
                  <a:gd name="connsiteX9" fmla="*/ 142875 w 973932"/>
                  <a:gd name="connsiteY9" fmla="*/ 61913 h 864394"/>
                  <a:gd name="connsiteX10" fmla="*/ 92869 w 973932"/>
                  <a:gd name="connsiteY10" fmla="*/ 50007 h 864394"/>
                  <a:gd name="connsiteX11" fmla="*/ 33338 w 973932"/>
                  <a:gd name="connsiteY11" fmla="*/ 97632 h 864394"/>
                  <a:gd name="connsiteX12" fmla="*/ 4763 w 973932"/>
                  <a:gd name="connsiteY12" fmla="*/ 121444 h 864394"/>
                  <a:gd name="connsiteX13" fmla="*/ 0 w 973932"/>
                  <a:gd name="connsiteY13" fmla="*/ 147638 h 864394"/>
                  <a:gd name="connsiteX14" fmla="*/ 47625 w 973932"/>
                  <a:gd name="connsiteY14" fmla="*/ 200025 h 864394"/>
                  <a:gd name="connsiteX15" fmla="*/ 66675 w 973932"/>
                  <a:gd name="connsiteY15" fmla="*/ 271463 h 864394"/>
                  <a:gd name="connsiteX16" fmla="*/ 102394 w 973932"/>
                  <a:gd name="connsiteY16" fmla="*/ 300038 h 864394"/>
                  <a:gd name="connsiteX17" fmla="*/ 130969 w 973932"/>
                  <a:gd name="connsiteY17" fmla="*/ 319088 h 864394"/>
                  <a:gd name="connsiteX18" fmla="*/ 166688 w 973932"/>
                  <a:gd name="connsiteY18" fmla="*/ 333375 h 864394"/>
                  <a:gd name="connsiteX19" fmla="*/ 192882 w 973932"/>
                  <a:gd name="connsiteY19" fmla="*/ 338138 h 864394"/>
                  <a:gd name="connsiteX20" fmla="*/ 228600 w 973932"/>
                  <a:gd name="connsiteY20" fmla="*/ 326232 h 864394"/>
                  <a:gd name="connsiteX21" fmla="*/ 252413 w 973932"/>
                  <a:gd name="connsiteY21" fmla="*/ 316707 h 864394"/>
                  <a:gd name="connsiteX22" fmla="*/ 271463 w 973932"/>
                  <a:gd name="connsiteY22" fmla="*/ 304800 h 864394"/>
                  <a:gd name="connsiteX23" fmla="*/ 300038 w 973932"/>
                  <a:gd name="connsiteY23" fmla="*/ 288132 h 864394"/>
                  <a:gd name="connsiteX24" fmla="*/ 321469 w 973932"/>
                  <a:gd name="connsiteY24" fmla="*/ 309563 h 864394"/>
                  <a:gd name="connsiteX25" fmla="*/ 319088 w 973932"/>
                  <a:gd name="connsiteY25" fmla="*/ 342900 h 864394"/>
                  <a:gd name="connsiteX26" fmla="*/ 300038 w 973932"/>
                  <a:gd name="connsiteY26" fmla="*/ 381000 h 864394"/>
                  <a:gd name="connsiteX27" fmla="*/ 271463 w 973932"/>
                  <a:gd name="connsiteY27" fmla="*/ 411957 h 864394"/>
                  <a:gd name="connsiteX28" fmla="*/ 238125 w 973932"/>
                  <a:gd name="connsiteY28" fmla="*/ 423863 h 864394"/>
                  <a:gd name="connsiteX29" fmla="*/ 211932 w 973932"/>
                  <a:gd name="connsiteY29" fmla="*/ 431007 h 864394"/>
                  <a:gd name="connsiteX30" fmla="*/ 161925 w 973932"/>
                  <a:gd name="connsiteY30" fmla="*/ 433388 h 864394"/>
                  <a:gd name="connsiteX31" fmla="*/ 123825 w 973932"/>
                  <a:gd name="connsiteY31" fmla="*/ 416719 h 864394"/>
                  <a:gd name="connsiteX32" fmla="*/ 123825 w 973932"/>
                  <a:gd name="connsiteY32" fmla="*/ 395288 h 864394"/>
                  <a:gd name="connsiteX33" fmla="*/ 107157 w 973932"/>
                  <a:gd name="connsiteY33" fmla="*/ 376238 h 864394"/>
                  <a:gd name="connsiteX34" fmla="*/ 107157 w 973932"/>
                  <a:gd name="connsiteY34" fmla="*/ 376238 h 864394"/>
                  <a:gd name="connsiteX35" fmla="*/ 78582 w 973932"/>
                  <a:gd name="connsiteY35" fmla="*/ 416719 h 864394"/>
                  <a:gd name="connsiteX36" fmla="*/ 66675 w 973932"/>
                  <a:gd name="connsiteY36" fmla="*/ 461963 h 864394"/>
                  <a:gd name="connsiteX37" fmla="*/ 88107 w 973932"/>
                  <a:gd name="connsiteY37" fmla="*/ 481013 h 864394"/>
                  <a:gd name="connsiteX38" fmla="*/ 109538 w 973932"/>
                  <a:gd name="connsiteY38" fmla="*/ 511969 h 864394"/>
                  <a:gd name="connsiteX39" fmla="*/ 140494 w 973932"/>
                  <a:gd name="connsiteY39" fmla="*/ 533400 h 864394"/>
                  <a:gd name="connsiteX40" fmla="*/ 145257 w 973932"/>
                  <a:gd name="connsiteY40" fmla="*/ 557213 h 864394"/>
                  <a:gd name="connsiteX41" fmla="*/ 152400 w 973932"/>
                  <a:gd name="connsiteY41" fmla="*/ 566738 h 864394"/>
                  <a:gd name="connsiteX42" fmla="*/ 180975 w 973932"/>
                  <a:gd name="connsiteY42" fmla="*/ 595313 h 864394"/>
                  <a:gd name="connsiteX43" fmla="*/ 188119 w 973932"/>
                  <a:gd name="connsiteY43" fmla="*/ 661988 h 864394"/>
                  <a:gd name="connsiteX44" fmla="*/ 209550 w 973932"/>
                  <a:gd name="connsiteY44" fmla="*/ 681038 h 864394"/>
                  <a:gd name="connsiteX45" fmla="*/ 233363 w 973932"/>
                  <a:gd name="connsiteY45" fmla="*/ 688182 h 864394"/>
                  <a:gd name="connsiteX46" fmla="*/ 252413 w 973932"/>
                  <a:gd name="connsiteY46" fmla="*/ 702469 h 864394"/>
                  <a:gd name="connsiteX47" fmla="*/ 278607 w 973932"/>
                  <a:gd name="connsiteY47" fmla="*/ 721519 h 864394"/>
                  <a:gd name="connsiteX48" fmla="*/ 307182 w 973932"/>
                  <a:gd name="connsiteY48" fmla="*/ 766763 h 864394"/>
                  <a:gd name="connsiteX49" fmla="*/ 340519 w 973932"/>
                  <a:gd name="connsiteY49" fmla="*/ 773907 h 864394"/>
                  <a:gd name="connsiteX50" fmla="*/ 359569 w 973932"/>
                  <a:gd name="connsiteY50" fmla="*/ 759619 h 864394"/>
                  <a:gd name="connsiteX51" fmla="*/ 357188 w 973932"/>
                  <a:gd name="connsiteY51" fmla="*/ 738188 h 864394"/>
                  <a:gd name="connsiteX52" fmla="*/ 364332 w 973932"/>
                  <a:gd name="connsiteY52" fmla="*/ 716757 h 864394"/>
                  <a:gd name="connsiteX53" fmla="*/ 383382 w 973932"/>
                  <a:gd name="connsiteY53" fmla="*/ 711994 h 864394"/>
                  <a:gd name="connsiteX54" fmla="*/ 404813 w 973932"/>
                  <a:gd name="connsiteY54" fmla="*/ 721519 h 864394"/>
                  <a:gd name="connsiteX55" fmla="*/ 431007 w 973932"/>
                  <a:gd name="connsiteY55" fmla="*/ 733425 h 864394"/>
                  <a:gd name="connsiteX56" fmla="*/ 454819 w 973932"/>
                  <a:gd name="connsiteY56" fmla="*/ 740569 h 864394"/>
                  <a:gd name="connsiteX57" fmla="*/ 476250 w 973932"/>
                  <a:gd name="connsiteY57" fmla="*/ 728663 h 864394"/>
                  <a:gd name="connsiteX58" fmla="*/ 490538 w 973932"/>
                  <a:gd name="connsiteY58" fmla="*/ 704850 h 864394"/>
                  <a:gd name="connsiteX59" fmla="*/ 523875 w 973932"/>
                  <a:gd name="connsiteY59" fmla="*/ 683419 h 864394"/>
                  <a:gd name="connsiteX60" fmla="*/ 557213 w 973932"/>
                  <a:gd name="connsiteY60" fmla="*/ 685800 h 864394"/>
                  <a:gd name="connsiteX61" fmla="*/ 576263 w 973932"/>
                  <a:gd name="connsiteY61" fmla="*/ 664369 h 864394"/>
                  <a:gd name="connsiteX62" fmla="*/ 585788 w 973932"/>
                  <a:gd name="connsiteY62" fmla="*/ 626269 h 864394"/>
                  <a:gd name="connsiteX63" fmla="*/ 578644 w 973932"/>
                  <a:gd name="connsiteY63" fmla="*/ 585788 h 864394"/>
                  <a:gd name="connsiteX64" fmla="*/ 590550 w 973932"/>
                  <a:gd name="connsiteY64" fmla="*/ 533400 h 864394"/>
                  <a:gd name="connsiteX65" fmla="*/ 590550 w 973932"/>
                  <a:gd name="connsiteY65" fmla="*/ 490538 h 864394"/>
                  <a:gd name="connsiteX66" fmla="*/ 621507 w 973932"/>
                  <a:gd name="connsiteY66" fmla="*/ 473869 h 864394"/>
                  <a:gd name="connsiteX67" fmla="*/ 650082 w 973932"/>
                  <a:gd name="connsiteY67" fmla="*/ 492919 h 864394"/>
                  <a:gd name="connsiteX68" fmla="*/ 652463 w 973932"/>
                  <a:gd name="connsiteY68" fmla="*/ 523875 h 864394"/>
                  <a:gd name="connsiteX69" fmla="*/ 645319 w 973932"/>
                  <a:gd name="connsiteY69" fmla="*/ 550069 h 864394"/>
                  <a:gd name="connsiteX70" fmla="*/ 645319 w 973932"/>
                  <a:gd name="connsiteY70" fmla="*/ 581025 h 864394"/>
                  <a:gd name="connsiteX71" fmla="*/ 666750 w 973932"/>
                  <a:gd name="connsiteY71" fmla="*/ 602457 h 864394"/>
                  <a:gd name="connsiteX72" fmla="*/ 669132 w 973932"/>
                  <a:gd name="connsiteY72" fmla="*/ 654844 h 864394"/>
                  <a:gd name="connsiteX73" fmla="*/ 645319 w 973932"/>
                  <a:gd name="connsiteY73" fmla="*/ 709613 h 864394"/>
                  <a:gd name="connsiteX74" fmla="*/ 642938 w 973932"/>
                  <a:gd name="connsiteY74" fmla="*/ 771525 h 864394"/>
                  <a:gd name="connsiteX75" fmla="*/ 640557 w 973932"/>
                  <a:gd name="connsiteY75" fmla="*/ 795338 h 864394"/>
                  <a:gd name="connsiteX76" fmla="*/ 640557 w 973932"/>
                  <a:gd name="connsiteY76" fmla="*/ 814388 h 864394"/>
                  <a:gd name="connsiteX77" fmla="*/ 621507 w 973932"/>
                  <a:gd name="connsiteY77" fmla="*/ 826294 h 864394"/>
                  <a:gd name="connsiteX78" fmla="*/ 623888 w 973932"/>
                  <a:gd name="connsiteY78" fmla="*/ 845344 h 864394"/>
                  <a:gd name="connsiteX79" fmla="*/ 640557 w 973932"/>
                  <a:gd name="connsiteY79" fmla="*/ 857250 h 864394"/>
                  <a:gd name="connsiteX80" fmla="*/ 659607 w 973932"/>
                  <a:gd name="connsiteY80" fmla="*/ 850107 h 864394"/>
                  <a:gd name="connsiteX81" fmla="*/ 678657 w 973932"/>
                  <a:gd name="connsiteY81" fmla="*/ 857250 h 864394"/>
                  <a:gd name="connsiteX82" fmla="*/ 702469 w 973932"/>
                  <a:gd name="connsiteY82" fmla="*/ 862013 h 864394"/>
                  <a:gd name="connsiteX83" fmla="*/ 726282 w 973932"/>
                  <a:gd name="connsiteY83" fmla="*/ 864394 h 864394"/>
                  <a:gd name="connsiteX84" fmla="*/ 752475 w 973932"/>
                  <a:gd name="connsiteY84" fmla="*/ 852488 h 864394"/>
                  <a:gd name="connsiteX85" fmla="*/ 766763 w 973932"/>
                  <a:gd name="connsiteY85" fmla="*/ 823913 h 864394"/>
                  <a:gd name="connsiteX86" fmla="*/ 773907 w 973932"/>
                  <a:gd name="connsiteY86" fmla="*/ 792957 h 864394"/>
                  <a:gd name="connsiteX87" fmla="*/ 766763 w 973932"/>
                  <a:gd name="connsiteY87" fmla="*/ 769144 h 864394"/>
                  <a:gd name="connsiteX88" fmla="*/ 795338 w 973932"/>
                  <a:gd name="connsiteY88" fmla="*/ 764382 h 864394"/>
                  <a:gd name="connsiteX89" fmla="*/ 831057 w 973932"/>
                  <a:gd name="connsiteY89" fmla="*/ 709613 h 864394"/>
                  <a:gd name="connsiteX90" fmla="*/ 890588 w 973932"/>
                  <a:gd name="connsiteY90" fmla="*/ 688182 h 864394"/>
                  <a:gd name="connsiteX91" fmla="*/ 902494 w 973932"/>
                  <a:gd name="connsiteY91" fmla="*/ 661988 h 864394"/>
                  <a:gd name="connsiteX92" fmla="*/ 902494 w 973932"/>
                  <a:gd name="connsiteY92" fmla="*/ 661988 h 864394"/>
                  <a:gd name="connsiteX93" fmla="*/ 864394 w 973932"/>
                  <a:gd name="connsiteY93" fmla="*/ 645319 h 864394"/>
                  <a:gd name="connsiteX94" fmla="*/ 845344 w 973932"/>
                  <a:gd name="connsiteY94" fmla="*/ 600075 h 864394"/>
                  <a:gd name="connsiteX95" fmla="*/ 881063 w 973932"/>
                  <a:gd name="connsiteY95" fmla="*/ 581025 h 864394"/>
                  <a:gd name="connsiteX96" fmla="*/ 921544 w 973932"/>
                  <a:gd name="connsiteY96" fmla="*/ 538163 h 864394"/>
                  <a:gd name="connsiteX97" fmla="*/ 912019 w 973932"/>
                  <a:gd name="connsiteY97" fmla="*/ 492919 h 864394"/>
                  <a:gd name="connsiteX98" fmla="*/ 907257 w 973932"/>
                  <a:gd name="connsiteY98" fmla="*/ 466725 h 864394"/>
                  <a:gd name="connsiteX99" fmla="*/ 892969 w 973932"/>
                  <a:gd name="connsiteY99" fmla="*/ 442913 h 864394"/>
                  <a:gd name="connsiteX100" fmla="*/ 907257 w 973932"/>
                  <a:gd name="connsiteY100" fmla="*/ 421482 h 864394"/>
                  <a:gd name="connsiteX101" fmla="*/ 935832 w 973932"/>
                  <a:gd name="connsiteY101" fmla="*/ 411957 h 864394"/>
                  <a:gd name="connsiteX102" fmla="*/ 962025 w 973932"/>
                  <a:gd name="connsiteY102" fmla="*/ 402432 h 864394"/>
                  <a:gd name="connsiteX103" fmla="*/ 973932 w 973932"/>
                  <a:gd name="connsiteY103" fmla="*/ 395288 h 864394"/>
                  <a:gd name="connsiteX104" fmla="*/ 973932 w 973932"/>
                  <a:gd name="connsiteY104" fmla="*/ 361950 h 864394"/>
                  <a:gd name="connsiteX105" fmla="*/ 892969 w 973932"/>
                  <a:gd name="connsiteY105" fmla="*/ 328613 h 864394"/>
                  <a:gd name="connsiteX106" fmla="*/ 854869 w 973932"/>
                  <a:gd name="connsiteY106" fmla="*/ 257175 h 864394"/>
                  <a:gd name="connsiteX107" fmla="*/ 840582 w 973932"/>
                  <a:gd name="connsiteY107" fmla="*/ 204788 h 864394"/>
                  <a:gd name="connsiteX108" fmla="*/ 804863 w 973932"/>
                  <a:gd name="connsiteY108" fmla="*/ 190500 h 864394"/>
                  <a:gd name="connsiteX109" fmla="*/ 785813 w 973932"/>
                  <a:gd name="connsiteY109" fmla="*/ 164307 h 864394"/>
                  <a:gd name="connsiteX110" fmla="*/ 769144 w 973932"/>
                  <a:gd name="connsiteY110" fmla="*/ 102394 h 864394"/>
                  <a:gd name="connsiteX111" fmla="*/ 726282 w 973932"/>
                  <a:gd name="connsiteY111" fmla="*/ 76200 h 864394"/>
                  <a:gd name="connsiteX112" fmla="*/ 669132 w 973932"/>
                  <a:gd name="connsiteY112" fmla="*/ 71438 h 864394"/>
                  <a:gd name="connsiteX113" fmla="*/ 650082 w 973932"/>
                  <a:gd name="connsiteY113" fmla="*/ 30957 h 864394"/>
                  <a:gd name="connsiteX114" fmla="*/ 559594 w 973932"/>
                  <a:gd name="connsiteY114" fmla="*/ 4763 h 864394"/>
                  <a:gd name="connsiteX115" fmla="*/ 461963 w 973932"/>
                  <a:gd name="connsiteY115" fmla="*/ 0 h 864394"/>
                  <a:gd name="connsiteX0" fmla="*/ 461963 w 973932"/>
                  <a:gd name="connsiteY0" fmla="*/ 0 h 864394"/>
                  <a:gd name="connsiteX1" fmla="*/ 454819 w 973932"/>
                  <a:gd name="connsiteY1" fmla="*/ 71438 h 864394"/>
                  <a:gd name="connsiteX2" fmla="*/ 411957 w 973932"/>
                  <a:gd name="connsiteY2" fmla="*/ 78582 h 864394"/>
                  <a:gd name="connsiteX3" fmla="*/ 395288 w 973932"/>
                  <a:gd name="connsiteY3" fmla="*/ 66675 h 864394"/>
                  <a:gd name="connsiteX4" fmla="*/ 359569 w 973932"/>
                  <a:gd name="connsiteY4" fmla="*/ 64294 h 864394"/>
                  <a:gd name="connsiteX5" fmla="*/ 333375 w 973932"/>
                  <a:gd name="connsiteY5" fmla="*/ 64294 h 864394"/>
                  <a:gd name="connsiteX6" fmla="*/ 304800 w 973932"/>
                  <a:gd name="connsiteY6" fmla="*/ 76200 h 864394"/>
                  <a:gd name="connsiteX7" fmla="*/ 271463 w 973932"/>
                  <a:gd name="connsiteY7" fmla="*/ 100013 h 864394"/>
                  <a:gd name="connsiteX8" fmla="*/ 214313 w 973932"/>
                  <a:gd name="connsiteY8" fmla="*/ 59532 h 864394"/>
                  <a:gd name="connsiteX9" fmla="*/ 142875 w 973932"/>
                  <a:gd name="connsiteY9" fmla="*/ 61913 h 864394"/>
                  <a:gd name="connsiteX10" fmla="*/ 92869 w 973932"/>
                  <a:gd name="connsiteY10" fmla="*/ 50007 h 864394"/>
                  <a:gd name="connsiteX11" fmla="*/ 33338 w 973932"/>
                  <a:gd name="connsiteY11" fmla="*/ 97632 h 864394"/>
                  <a:gd name="connsiteX12" fmla="*/ 4763 w 973932"/>
                  <a:gd name="connsiteY12" fmla="*/ 121444 h 864394"/>
                  <a:gd name="connsiteX13" fmla="*/ 0 w 973932"/>
                  <a:gd name="connsiteY13" fmla="*/ 147638 h 864394"/>
                  <a:gd name="connsiteX14" fmla="*/ 47625 w 973932"/>
                  <a:gd name="connsiteY14" fmla="*/ 200025 h 864394"/>
                  <a:gd name="connsiteX15" fmla="*/ 66675 w 973932"/>
                  <a:gd name="connsiteY15" fmla="*/ 271463 h 864394"/>
                  <a:gd name="connsiteX16" fmla="*/ 102394 w 973932"/>
                  <a:gd name="connsiteY16" fmla="*/ 300038 h 864394"/>
                  <a:gd name="connsiteX17" fmla="*/ 130969 w 973932"/>
                  <a:gd name="connsiteY17" fmla="*/ 319088 h 864394"/>
                  <a:gd name="connsiteX18" fmla="*/ 166688 w 973932"/>
                  <a:gd name="connsiteY18" fmla="*/ 333375 h 864394"/>
                  <a:gd name="connsiteX19" fmla="*/ 192882 w 973932"/>
                  <a:gd name="connsiteY19" fmla="*/ 338138 h 864394"/>
                  <a:gd name="connsiteX20" fmla="*/ 228600 w 973932"/>
                  <a:gd name="connsiteY20" fmla="*/ 326232 h 864394"/>
                  <a:gd name="connsiteX21" fmla="*/ 252413 w 973932"/>
                  <a:gd name="connsiteY21" fmla="*/ 316707 h 864394"/>
                  <a:gd name="connsiteX22" fmla="*/ 271463 w 973932"/>
                  <a:gd name="connsiteY22" fmla="*/ 304800 h 864394"/>
                  <a:gd name="connsiteX23" fmla="*/ 300038 w 973932"/>
                  <a:gd name="connsiteY23" fmla="*/ 288132 h 864394"/>
                  <a:gd name="connsiteX24" fmla="*/ 321469 w 973932"/>
                  <a:gd name="connsiteY24" fmla="*/ 309563 h 864394"/>
                  <a:gd name="connsiteX25" fmla="*/ 319088 w 973932"/>
                  <a:gd name="connsiteY25" fmla="*/ 342900 h 864394"/>
                  <a:gd name="connsiteX26" fmla="*/ 300038 w 973932"/>
                  <a:gd name="connsiteY26" fmla="*/ 381000 h 864394"/>
                  <a:gd name="connsiteX27" fmla="*/ 271463 w 973932"/>
                  <a:gd name="connsiteY27" fmla="*/ 411957 h 864394"/>
                  <a:gd name="connsiteX28" fmla="*/ 238125 w 973932"/>
                  <a:gd name="connsiteY28" fmla="*/ 423863 h 864394"/>
                  <a:gd name="connsiteX29" fmla="*/ 211932 w 973932"/>
                  <a:gd name="connsiteY29" fmla="*/ 431007 h 864394"/>
                  <a:gd name="connsiteX30" fmla="*/ 161925 w 973932"/>
                  <a:gd name="connsiteY30" fmla="*/ 433388 h 864394"/>
                  <a:gd name="connsiteX31" fmla="*/ 123825 w 973932"/>
                  <a:gd name="connsiteY31" fmla="*/ 416719 h 864394"/>
                  <a:gd name="connsiteX32" fmla="*/ 123825 w 973932"/>
                  <a:gd name="connsiteY32" fmla="*/ 395288 h 864394"/>
                  <a:gd name="connsiteX33" fmla="*/ 107157 w 973932"/>
                  <a:gd name="connsiteY33" fmla="*/ 376238 h 864394"/>
                  <a:gd name="connsiteX34" fmla="*/ 107157 w 973932"/>
                  <a:gd name="connsiteY34" fmla="*/ 376238 h 864394"/>
                  <a:gd name="connsiteX35" fmla="*/ 78582 w 973932"/>
                  <a:gd name="connsiteY35" fmla="*/ 416719 h 864394"/>
                  <a:gd name="connsiteX36" fmla="*/ 66675 w 973932"/>
                  <a:gd name="connsiteY36" fmla="*/ 461963 h 864394"/>
                  <a:gd name="connsiteX37" fmla="*/ 88107 w 973932"/>
                  <a:gd name="connsiteY37" fmla="*/ 481013 h 864394"/>
                  <a:gd name="connsiteX38" fmla="*/ 109538 w 973932"/>
                  <a:gd name="connsiteY38" fmla="*/ 511969 h 864394"/>
                  <a:gd name="connsiteX39" fmla="*/ 140494 w 973932"/>
                  <a:gd name="connsiteY39" fmla="*/ 533400 h 864394"/>
                  <a:gd name="connsiteX40" fmla="*/ 145257 w 973932"/>
                  <a:gd name="connsiteY40" fmla="*/ 557213 h 864394"/>
                  <a:gd name="connsiteX41" fmla="*/ 152400 w 973932"/>
                  <a:gd name="connsiteY41" fmla="*/ 566738 h 864394"/>
                  <a:gd name="connsiteX42" fmla="*/ 180975 w 973932"/>
                  <a:gd name="connsiteY42" fmla="*/ 595313 h 864394"/>
                  <a:gd name="connsiteX43" fmla="*/ 188119 w 973932"/>
                  <a:gd name="connsiteY43" fmla="*/ 661988 h 864394"/>
                  <a:gd name="connsiteX44" fmla="*/ 209550 w 973932"/>
                  <a:gd name="connsiteY44" fmla="*/ 681038 h 864394"/>
                  <a:gd name="connsiteX45" fmla="*/ 233363 w 973932"/>
                  <a:gd name="connsiteY45" fmla="*/ 688182 h 864394"/>
                  <a:gd name="connsiteX46" fmla="*/ 252413 w 973932"/>
                  <a:gd name="connsiteY46" fmla="*/ 702469 h 864394"/>
                  <a:gd name="connsiteX47" fmla="*/ 278607 w 973932"/>
                  <a:gd name="connsiteY47" fmla="*/ 721519 h 864394"/>
                  <a:gd name="connsiteX48" fmla="*/ 307182 w 973932"/>
                  <a:gd name="connsiteY48" fmla="*/ 766763 h 864394"/>
                  <a:gd name="connsiteX49" fmla="*/ 340519 w 973932"/>
                  <a:gd name="connsiteY49" fmla="*/ 773907 h 864394"/>
                  <a:gd name="connsiteX50" fmla="*/ 359569 w 973932"/>
                  <a:gd name="connsiteY50" fmla="*/ 759619 h 864394"/>
                  <a:gd name="connsiteX51" fmla="*/ 357188 w 973932"/>
                  <a:gd name="connsiteY51" fmla="*/ 738188 h 864394"/>
                  <a:gd name="connsiteX52" fmla="*/ 364332 w 973932"/>
                  <a:gd name="connsiteY52" fmla="*/ 716757 h 864394"/>
                  <a:gd name="connsiteX53" fmla="*/ 383382 w 973932"/>
                  <a:gd name="connsiteY53" fmla="*/ 711994 h 864394"/>
                  <a:gd name="connsiteX54" fmla="*/ 404813 w 973932"/>
                  <a:gd name="connsiteY54" fmla="*/ 721519 h 864394"/>
                  <a:gd name="connsiteX55" fmla="*/ 431007 w 973932"/>
                  <a:gd name="connsiteY55" fmla="*/ 733425 h 864394"/>
                  <a:gd name="connsiteX56" fmla="*/ 454819 w 973932"/>
                  <a:gd name="connsiteY56" fmla="*/ 740569 h 864394"/>
                  <a:gd name="connsiteX57" fmla="*/ 476250 w 973932"/>
                  <a:gd name="connsiteY57" fmla="*/ 728663 h 864394"/>
                  <a:gd name="connsiteX58" fmla="*/ 490538 w 973932"/>
                  <a:gd name="connsiteY58" fmla="*/ 704850 h 864394"/>
                  <a:gd name="connsiteX59" fmla="*/ 523875 w 973932"/>
                  <a:gd name="connsiteY59" fmla="*/ 683419 h 864394"/>
                  <a:gd name="connsiteX60" fmla="*/ 557213 w 973932"/>
                  <a:gd name="connsiteY60" fmla="*/ 685800 h 864394"/>
                  <a:gd name="connsiteX61" fmla="*/ 576263 w 973932"/>
                  <a:gd name="connsiteY61" fmla="*/ 664369 h 864394"/>
                  <a:gd name="connsiteX62" fmla="*/ 585788 w 973932"/>
                  <a:gd name="connsiteY62" fmla="*/ 626269 h 864394"/>
                  <a:gd name="connsiteX63" fmla="*/ 578644 w 973932"/>
                  <a:gd name="connsiteY63" fmla="*/ 585788 h 864394"/>
                  <a:gd name="connsiteX64" fmla="*/ 602457 w 973932"/>
                  <a:gd name="connsiteY64" fmla="*/ 535781 h 864394"/>
                  <a:gd name="connsiteX65" fmla="*/ 590550 w 973932"/>
                  <a:gd name="connsiteY65" fmla="*/ 490538 h 864394"/>
                  <a:gd name="connsiteX66" fmla="*/ 621507 w 973932"/>
                  <a:gd name="connsiteY66" fmla="*/ 473869 h 864394"/>
                  <a:gd name="connsiteX67" fmla="*/ 650082 w 973932"/>
                  <a:gd name="connsiteY67" fmla="*/ 492919 h 864394"/>
                  <a:gd name="connsiteX68" fmla="*/ 652463 w 973932"/>
                  <a:gd name="connsiteY68" fmla="*/ 523875 h 864394"/>
                  <a:gd name="connsiteX69" fmla="*/ 645319 w 973932"/>
                  <a:gd name="connsiteY69" fmla="*/ 550069 h 864394"/>
                  <a:gd name="connsiteX70" fmla="*/ 645319 w 973932"/>
                  <a:gd name="connsiteY70" fmla="*/ 581025 h 864394"/>
                  <a:gd name="connsiteX71" fmla="*/ 666750 w 973932"/>
                  <a:gd name="connsiteY71" fmla="*/ 602457 h 864394"/>
                  <a:gd name="connsiteX72" fmla="*/ 669132 w 973932"/>
                  <a:gd name="connsiteY72" fmla="*/ 654844 h 864394"/>
                  <a:gd name="connsiteX73" fmla="*/ 645319 w 973932"/>
                  <a:gd name="connsiteY73" fmla="*/ 709613 h 864394"/>
                  <a:gd name="connsiteX74" fmla="*/ 642938 w 973932"/>
                  <a:gd name="connsiteY74" fmla="*/ 771525 h 864394"/>
                  <a:gd name="connsiteX75" fmla="*/ 640557 w 973932"/>
                  <a:gd name="connsiteY75" fmla="*/ 795338 h 864394"/>
                  <a:gd name="connsiteX76" fmla="*/ 640557 w 973932"/>
                  <a:gd name="connsiteY76" fmla="*/ 814388 h 864394"/>
                  <a:gd name="connsiteX77" fmla="*/ 621507 w 973932"/>
                  <a:gd name="connsiteY77" fmla="*/ 826294 h 864394"/>
                  <a:gd name="connsiteX78" fmla="*/ 623888 w 973932"/>
                  <a:gd name="connsiteY78" fmla="*/ 845344 h 864394"/>
                  <a:gd name="connsiteX79" fmla="*/ 640557 w 973932"/>
                  <a:gd name="connsiteY79" fmla="*/ 857250 h 864394"/>
                  <a:gd name="connsiteX80" fmla="*/ 659607 w 973932"/>
                  <a:gd name="connsiteY80" fmla="*/ 850107 h 864394"/>
                  <a:gd name="connsiteX81" fmla="*/ 678657 w 973932"/>
                  <a:gd name="connsiteY81" fmla="*/ 857250 h 864394"/>
                  <a:gd name="connsiteX82" fmla="*/ 702469 w 973932"/>
                  <a:gd name="connsiteY82" fmla="*/ 862013 h 864394"/>
                  <a:gd name="connsiteX83" fmla="*/ 726282 w 973932"/>
                  <a:gd name="connsiteY83" fmla="*/ 864394 h 864394"/>
                  <a:gd name="connsiteX84" fmla="*/ 752475 w 973932"/>
                  <a:gd name="connsiteY84" fmla="*/ 852488 h 864394"/>
                  <a:gd name="connsiteX85" fmla="*/ 766763 w 973932"/>
                  <a:gd name="connsiteY85" fmla="*/ 823913 h 864394"/>
                  <a:gd name="connsiteX86" fmla="*/ 773907 w 973932"/>
                  <a:gd name="connsiteY86" fmla="*/ 792957 h 864394"/>
                  <a:gd name="connsiteX87" fmla="*/ 766763 w 973932"/>
                  <a:gd name="connsiteY87" fmla="*/ 769144 h 864394"/>
                  <a:gd name="connsiteX88" fmla="*/ 795338 w 973932"/>
                  <a:gd name="connsiteY88" fmla="*/ 764382 h 864394"/>
                  <a:gd name="connsiteX89" fmla="*/ 831057 w 973932"/>
                  <a:gd name="connsiteY89" fmla="*/ 709613 h 864394"/>
                  <a:gd name="connsiteX90" fmla="*/ 890588 w 973932"/>
                  <a:gd name="connsiteY90" fmla="*/ 688182 h 864394"/>
                  <a:gd name="connsiteX91" fmla="*/ 902494 w 973932"/>
                  <a:gd name="connsiteY91" fmla="*/ 661988 h 864394"/>
                  <a:gd name="connsiteX92" fmla="*/ 902494 w 973932"/>
                  <a:gd name="connsiteY92" fmla="*/ 661988 h 864394"/>
                  <a:gd name="connsiteX93" fmla="*/ 864394 w 973932"/>
                  <a:gd name="connsiteY93" fmla="*/ 645319 h 864394"/>
                  <a:gd name="connsiteX94" fmla="*/ 845344 w 973932"/>
                  <a:gd name="connsiteY94" fmla="*/ 600075 h 864394"/>
                  <a:gd name="connsiteX95" fmla="*/ 881063 w 973932"/>
                  <a:gd name="connsiteY95" fmla="*/ 581025 h 864394"/>
                  <a:gd name="connsiteX96" fmla="*/ 921544 w 973932"/>
                  <a:gd name="connsiteY96" fmla="*/ 538163 h 864394"/>
                  <a:gd name="connsiteX97" fmla="*/ 912019 w 973932"/>
                  <a:gd name="connsiteY97" fmla="*/ 492919 h 864394"/>
                  <a:gd name="connsiteX98" fmla="*/ 907257 w 973932"/>
                  <a:gd name="connsiteY98" fmla="*/ 466725 h 864394"/>
                  <a:gd name="connsiteX99" fmla="*/ 892969 w 973932"/>
                  <a:gd name="connsiteY99" fmla="*/ 442913 h 864394"/>
                  <a:gd name="connsiteX100" fmla="*/ 907257 w 973932"/>
                  <a:gd name="connsiteY100" fmla="*/ 421482 h 864394"/>
                  <a:gd name="connsiteX101" fmla="*/ 935832 w 973932"/>
                  <a:gd name="connsiteY101" fmla="*/ 411957 h 864394"/>
                  <a:gd name="connsiteX102" fmla="*/ 962025 w 973932"/>
                  <a:gd name="connsiteY102" fmla="*/ 402432 h 864394"/>
                  <a:gd name="connsiteX103" fmla="*/ 973932 w 973932"/>
                  <a:gd name="connsiteY103" fmla="*/ 395288 h 864394"/>
                  <a:gd name="connsiteX104" fmla="*/ 973932 w 973932"/>
                  <a:gd name="connsiteY104" fmla="*/ 361950 h 864394"/>
                  <a:gd name="connsiteX105" fmla="*/ 892969 w 973932"/>
                  <a:gd name="connsiteY105" fmla="*/ 328613 h 864394"/>
                  <a:gd name="connsiteX106" fmla="*/ 854869 w 973932"/>
                  <a:gd name="connsiteY106" fmla="*/ 257175 h 864394"/>
                  <a:gd name="connsiteX107" fmla="*/ 840582 w 973932"/>
                  <a:gd name="connsiteY107" fmla="*/ 204788 h 864394"/>
                  <a:gd name="connsiteX108" fmla="*/ 804863 w 973932"/>
                  <a:gd name="connsiteY108" fmla="*/ 190500 h 864394"/>
                  <a:gd name="connsiteX109" fmla="*/ 785813 w 973932"/>
                  <a:gd name="connsiteY109" fmla="*/ 164307 h 864394"/>
                  <a:gd name="connsiteX110" fmla="*/ 769144 w 973932"/>
                  <a:gd name="connsiteY110" fmla="*/ 102394 h 864394"/>
                  <a:gd name="connsiteX111" fmla="*/ 726282 w 973932"/>
                  <a:gd name="connsiteY111" fmla="*/ 76200 h 864394"/>
                  <a:gd name="connsiteX112" fmla="*/ 669132 w 973932"/>
                  <a:gd name="connsiteY112" fmla="*/ 71438 h 864394"/>
                  <a:gd name="connsiteX113" fmla="*/ 650082 w 973932"/>
                  <a:gd name="connsiteY113" fmla="*/ 30957 h 864394"/>
                  <a:gd name="connsiteX114" fmla="*/ 559594 w 973932"/>
                  <a:gd name="connsiteY114" fmla="*/ 4763 h 864394"/>
                  <a:gd name="connsiteX115" fmla="*/ 461963 w 973932"/>
                  <a:gd name="connsiteY115" fmla="*/ 0 h 864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973932" h="864394">
                    <a:moveTo>
                      <a:pt x="461963" y="0"/>
                    </a:moveTo>
                    <a:lnTo>
                      <a:pt x="454819" y="71438"/>
                    </a:lnTo>
                    <a:lnTo>
                      <a:pt x="411957" y="78582"/>
                    </a:lnTo>
                    <a:lnTo>
                      <a:pt x="395288" y="66675"/>
                    </a:lnTo>
                    <a:lnTo>
                      <a:pt x="359569" y="64294"/>
                    </a:lnTo>
                    <a:lnTo>
                      <a:pt x="333375" y="64294"/>
                    </a:lnTo>
                    <a:lnTo>
                      <a:pt x="304800" y="76200"/>
                    </a:lnTo>
                    <a:lnTo>
                      <a:pt x="271463" y="100013"/>
                    </a:lnTo>
                    <a:lnTo>
                      <a:pt x="214313" y="59532"/>
                    </a:lnTo>
                    <a:lnTo>
                      <a:pt x="142875" y="61913"/>
                    </a:lnTo>
                    <a:lnTo>
                      <a:pt x="92869" y="50007"/>
                    </a:lnTo>
                    <a:lnTo>
                      <a:pt x="33338" y="97632"/>
                    </a:lnTo>
                    <a:lnTo>
                      <a:pt x="4763" y="121444"/>
                    </a:lnTo>
                    <a:lnTo>
                      <a:pt x="0" y="147638"/>
                    </a:lnTo>
                    <a:lnTo>
                      <a:pt x="47625" y="200025"/>
                    </a:lnTo>
                    <a:lnTo>
                      <a:pt x="66675" y="271463"/>
                    </a:lnTo>
                    <a:lnTo>
                      <a:pt x="102394" y="300038"/>
                    </a:lnTo>
                    <a:lnTo>
                      <a:pt x="130969" y="319088"/>
                    </a:lnTo>
                    <a:lnTo>
                      <a:pt x="166688" y="333375"/>
                    </a:lnTo>
                    <a:lnTo>
                      <a:pt x="192882" y="338138"/>
                    </a:lnTo>
                    <a:lnTo>
                      <a:pt x="228600" y="326232"/>
                    </a:lnTo>
                    <a:lnTo>
                      <a:pt x="252413" y="316707"/>
                    </a:lnTo>
                    <a:lnTo>
                      <a:pt x="271463" y="304800"/>
                    </a:lnTo>
                    <a:lnTo>
                      <a:pt x="300038" y="288132"/>
                    </a:lnTo>
                    <a:lnTo>
                      <a:pt x="321469" y="309563"/>
                    </a:lnTo>
                    <a:lnTo>
                      <a:pt x="319088" y="342900"/>
                    </a:lnTo>
                    <a:lnTo>
                      <a:pt x="300038" y="381000"/>
                    </a:lnTo>
                    <a:lnTo>
                      <a:pt x="271463" y="411957"/>
                    </a:lnTo>
                    <a:lnTo>
                      <a:pt x="238125" y="423863"/>
                    </a:lnTo>
                    <a:lnTo>
                      <a:pt x="211932" y="431007"/>
                    </a:lnTo>
                    <a:lnTo>
                      <a:pt x="161925" y="433388"/>
                    </a:lnTo>
                    <a:lnTo>
                      <a:pt x="123825" y="416719"/>
                    </a:lnTo>
                    <a:lnTo>
                      <a:pt x="123825" y="395288"/>
                    </a:lnTo>
                    <a:lnTo>
                      <a:pt x="107157" y="376238"/>
                    </a:lnTo>
                    <a:lnTo>
                      <a:pt x="107157" y="376238"/>
                    </a:lnTo>
                    <a:lnTo>
                      <a:pt x="78582" y="416719"/>
                    </a:lnTo>
                    <a:lnTo>
                      <a:pt x="66675" y="461963"/>
                    </a:lnTo>
                    <a:lnTo>
                      <a:pt x="88107" y="481013"/>
                    </a:lnTo>
                    <a:lnTo>
                      <a:pt x="109538" y="511969"/>
                    </a:lnTo>
                    <a:lnTo>
                      <a:pt x="140494" y="533400"/>
                    </a:lnTo>
                    <a:lnTo>
                      <a:pt x="145257" y="557213"/>
                    </a:lnTo>
                    <a:lnTo>
                      <a:pt x="152400" y="566738"/>
                    </a:lnTo>
                    <a:lnTo>
                      <a:pt x="180975" y="595313"/>
                    </a:lnTo>
                    <a:lnTo>
                      <a:pt x="188119" y="661988"/>
                    </a:lnTo>
                    <a:lnTo>
                      <a:pt x="209550" y="681038"/>
                    </a:lnTo>
                    <a:lnTo>
                      <a:pt x="233363" y="688182"/>
                    </a:lnTo>
                    <a:lnTo>
                      <a:pt x="252413" y="702469"/>
                    </a:lnTo>
                    <a:lnTo>
                      <a:pt x="278607" y="721519"/>
                    </a:lnTo>
                    <a:lnTo>
                      <a:pt x="307182" y="766763"/>
                    </a:lnTo>
                    <a:lnTo>
                      <a:pt x="340519" y="773907"/>
                    </a:lnTo>
                    <a:lnTo>
                      <a:pt x="359569" y="759619"/>
                    </a:lnTo>
                    <a:lnTo>
                      <a:pt x="357188" y="738188"/>
                    </a:lnTo>
                    <a:lnTo>
                      <a:pt x="364332" y="716757"/>
                    </a:lnTo>
                    <a:lnTo>
                      <a:pt x="383382" y="711994"/>
                    </a:lnTo>
                    <a:lnTo>
                      <a:pt x="404813" y="721519"/>
                    </a:lnTo>
                    <a:lnTo>
                      <a:pt x="431007" y="733425"/>
                    </a:lnTo>
                    <a:lnTo>
                      <a:pt x="454819" y="740569"/>
                    </a:lnTo>
                    <a:lnTo>
                      <a:pt x="476250" y="728663"/>
                    </a:lnTo>
                    <a:lnTo>
                      <a:pt x="490538" y="704850"/>
                    </a:lnTo>
                    <a:lnTo>
                      <a:pt x="523875" y="683419"/>
                    </a:lnTo>
                    <a:lnTo>
                      <a:pt x="557213" y="685800"/>
                    </a:lnTo>
                    <a:lnTo>
                      <a:pt x="576263" y="664369"/>
                    </a:lnTo>
                    <a:lnTo>
                      <a:pt x="585788" y="626269"/>
                    </a:lnTo>
                    <a:lnTo>
                      <a:pt x="578644" y="585788"/>
                    </a:lnTo>
                    <a:lnTo>
                      <a:pt x="602457" y="535781"/>
                    </a:lnTo>
                    <a:lnTo>
                      <a:pt x="590550" y="490538"/>
                    </a:lnTo>
                    <a:lnTo>
                      <a:pt x="621507" y="473869"/>
                    </a:lnTo>
                    <a:lnTo>
                      <a:pt x="650082" y="492919"/>
                    </a:lnTo>
                    <a:lnTo>
                      <a:pt x="652463" y="523875"/>
                    </a:lnTo>
                    <a:lnTo>
                      <a:pt x="645319" y="550069"/>
                    </a:lnTo>
                    <a:lnTo>
                      <a:pt x="645319" y="581025"/>
                    </a:lnTo>
                    <a:lnTo>
                      <a:pt x="666750" y="602457"/>
                    </a:lnTo>
                    <a:lnTo>
                      <a:pt x="669132" y="654844"/>
                    </a:lnTo>
                    <a:lnTo>
                      <a:pt x="645319" y="709613"/>
                    </a:lnTo>
                    <a:cubicBezTo>
                      <a:pt x="644525" y="730250"/>
                      <a:pt x="643732" y="750888"/>
                      <a:pt x="642938" y="771525"/>
                    </a:cubicBezTo>
                    <a:lnTo>
                      <a:pt x="640557" y="795338"/>
                    </a:lnTo>
                    <a:lnTo>
                      <a:pt x="640557" y="814388"/>
                    </a:lnTo>
                    <a:lnTo>
                      <a:pt x="621507" y="826294"/>
                    </a:lnTo>
                    <a:lnTo>
                      <a:pt x="623888" y="845344"/>
                    </a:lnTo>
                    <a:lnTo>
                      <a:pt x="640557" y="857250"/>
                    </a:lnTo>
                    <a:lnTo>
                      <a:pt x="659607" y="850107"/>
                    </a:lnTo>
                    <a:lnTo>
                      <a:pt x="678657" y="857250"/>
                    </a:lnTo>
                    <a:lnTo>
                      <a:pt x="702469" y="862013"/>
                    </a:lnTo>
                    <a:lnTo>
                      <a:pt x="726282" y="864394"/>
                    </a:lnTo>
                    <a:lnTo>
                      <a:pt x="752475" y="852488"/>
                    </a:lnTo>
                    <a:lnTo>
                      <a:pt x="766763" y="823913"/>
                    </a:lnTo>
                    <a:lnTo>
                      <a:pt x="773907" y="792957"/>
                    </a:lnTo>
                    <a:lnTo>
                      <a:pt x="766763" y="769144"/>
                    </a:lnTo>
                    <a:lnTo>
                      <a:pt x="795338" y="764382"/>
                    </a:lnTo>
                    <a:lnTo>
                      <a:pt x="831057" y="709613"/>
                    </a:lnTo>
                    <a:lnTo>
                      <a:pt x="890588" y="688182"/>
                    </a:lnTo>
                    <a:lnTo>
                      <a:pt x="902494" y="661988"/>
                    </a:lnTo>
                    <a:lnTo>
                      <a:pt x="902494" y="661988"/>
                    </a:lnTo>
                    <a:lnTo>
                      <a:pt x="864394" y="645319"/>
                    </a:lnTo>
                    <a:lnTo>
                      <a:pt x="845344" y="600075"/>
                    </a:lnTo>
                    <a:lnTo>
                      <a:pt x="881063" y="581025"/>
                    </a:lnTo>
                    <a:lnTo>
                      <a:pt x="921544" y="538163"/>
                    </a:lnTo>
                    <a:lnTo>
                      <a:pt x="912019" y="492919"/>
                    </a:lnTo>
                    <a:lnTo>
                      <a:pt x="907257" y="466725"/>
                    </a:lnTo>
                    <a:lnTo>
                      <a:pt x="892969" y="442913"/>
                    </a:lnTo>
                    <a:lnTo>
                      <a:pt x="907257" y="421482"/>
                    </a:lnTo>
                    <a:lnTo>
                      <a:pt x="935832" y="411957"/>
                    </a:lnTo>
                    <a:lnTo>
                      <a:pt x="962025" y="402432"/>
                    </a:lnTo>
                    <a:lnTo>
                      <a:pt x="973932" y="395288"/>
                    </a:lnTo>
                    <a:lnTo>
                      <a:pt x="973932" y="361950"/>
                    </a:lnTo>
                    <a:lnTo>
                      <a:pt x="892969" y="328613"/>
                    </a:lnTo>
                    <a:lnTo>
                      <a:pt x="854869" y="257175"/>
                    </a:lnTo>
                    <a:lnTo>
                      <a:pt x="840582" y="204788"/>
                    </a:lnTo>
                    <a:lnTo>
                      <a:pt x="804863" y="190500"/>
                    </a:lnTo>
                    <a:lnTo>
                      <a:pt x="785813" y="164307"/>
                    </a:lnTo>
                    <a:lnTo>
                      <a:pt x="769144" y="102394"/>
                    </a:lnTo>
                    <a:lnTo>
                      <a:pt x="726282" y="76200"/>
                    </a:lnTo>
                    <a:lnTo>
                      <a:pt x="669132" y="71438"/>
                    </a:lnTo>
                    <a:lnTo>
                      <a:pt x="650082" y="30957"/>
                    </a:lnTo>
                    <a:lnTo>
                      <a:pt x="559594" y="4763"/>
                    </a:lnTo>
                    <a:lnTo>
                      <a:pt x="461963" y="0"/>
                    </a:lnTo>
                    <a:close/>
                  </a:path>
                </a:pathLst>
              </a:custGeom>
              <a:ln w="38100">
                <a:solidFill>
                  <a:srgbClr val="B4C9E2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GB" b="1" dirty="0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690402" y="3962400"/>
                <a:ext cx="1172121" cy="884293"/>
              </a:xfrm>
              <a:custGeom>
                <a:avLst/>
                <a:gdLst>
                  <a:gd name="connsiteX0" fmla="*/ 30956 w 1466850"/>
                  <a:gd name="connsiteY0" fmla="*/ 302419 h 1095375"/>
                  <a:gd name="connsiteX1" fmla="*/ 19050 w 1466850"/>
                  <a:gd name="connsiteY1" fmla="*/ 381000 h 1095375"/>
                  <a:gd name="connsiteX2" fmla="*/ 19050 w 1466850"/>
                  <a:gd name="connsiteY2" fmla="*/ 397669 h 1095375"/>
                  <a:gd name="connsiteX3" fmla="*/ 0 w 1466850"/>
                  <a:gd name="connsiteY3" fmla="*/ 459581 h 1095375"/>
                  <a:gd name="connsiteX4" fmla="*/ 7144 w 1466850"/>
                  <a:gd name="connsiteY4" fmla="*/ 497681 h 1095375"/>
                  <a:gd name="connsiteX5" fmla="*/ 9525 w 1466850"/>
                  <a:gd name="connsiteY5" fmla="*/ 535781 h 1095375"/>
                  <a:gd name="connsiteX6" fmla="*/ 19050 w 1466850"/>
                  <a:gd name="connsiteY6" fmla="*/ 583406 h 1095375"/>
                  <a:gd name="connsiteX7" fmla="*/ 23812 w 1466850"/>
                  <a:gd name="connsiteY7" fmla="*/ 688181 h 1095375"/>
                  <a:gd name="connsiteX8" fmla="*/ 35719 w 1466850"/>
                  <a:gd name="connsiteY8" fmla="*/ 747712 h 1095375"/>
                  <a:gd name="connsiteX9" fmla="*/ 40481 w 1466850"/>
                  <a:gd name="connsiteY9" fmla="*/ 778669 h 1095375"/>
                  <a:gd name="connsiteX10" fmla="*/ 47625 w 1466850"/>
                  <a:gd name="connsiteY10" fmla="*/ 831056 h 1095375"/>
                  <a:gd name="connsiteX11" fmla="*/ 38100 w 1466850"/>
                  <a:gd name="connsiteY11" fmla="*/ 919162 h 1095375"/>
                  <a:gd name="connsiteX12" fmla="*/ 78581 w 1466850"/>
                  <a:gd name="connsiteY12" fmla="*/ 1028700 h 1095375"/>
                  <a:gd name="connsiteX13" fmla="*/ 71437 w 1466850"/>
                  <a:gd name="connsiteY13" fmla="*/ 1095375 h 1095375"/>
                  <a:gd name="connsiteX14" fmla="*/ 242887 w 1466850"/>
                  <a:gd name="connsiteY14" fmla="*/ 1092994 h 1095375"/>
                  <a:gd name="connsiteX15" fmla="*/ 238125 w 1466850"/>
                  <a:gd name="connsiteY15" fmla="*/ 1045369 h 1095375"/>
                  <a:gd name="connsiteX16" fmla="*/ 230981 w 1466850"/>
                  <a:gd name="connsiteY16" fmla="*/ 1035844 h 1095375"/>
                  <a:gd name="connsiteX17" fmla="*/ 252412 w 1466850"/>
                  <a:gd name="connsiteY17" fmla="*/ 1019175 h 1095375"/>
                  <a:gd name="connsiteX18" fmla="*/ 314325 w 1466850"/>
                  <a:gd name="connsiteY18" fmla="*/ 995362 h 1095375"/>
                  <a:gd name="connsiteX19" fmla="*/ 311944 w 1466850"/>
                  <a:gd name="connsiteY19" fmla="*/ 959644 h 1095375"/>
                  <a:gd name="connsiteX20" fmla="*/ 326231 w 1466850"/>
                  <a:gd name="connsiteY20" fmla="*/ 942975 h 1095375"/>
                  <a:gd name="connsiteX21" fmla="*/ 452437 w 1466850"/>
                  <a:gd name="connsiteY21" fmla="*/ 950119 h 1095375"/>
                  <a:gd name="connsiteX22" fmla="*/ 464344 w 1466850"/>
                  <a:gd name="connsiteY22" fmla="*/ 933450 h 1095375"/>
                  <a:gd name="connsiteX23" fmla="*/ 476250 w 1466850"/>
                  <a:gd name="connsiteY23" fmla="*/ 883444 h 1095375"/>
                  <a:gd name="connsiteX24" fmla="*/ 488156 w 1466850"/>
                  <a:gd name="connsiteY24" fmla="*/ 857250 h 1095375"/>
                  <a:gd name="connsiteX25" fmla="*/ 526256 w 1466850"/>
                  <a:gd name="connsiteY25" fmla="*/ 862012 h 1095375"/>
                  <a:gd name="connsiteX26" fmla="*/ 545306 w 1466850"/>
                  <a:gd name="connsiteY26" fmla="*/ 909637 h 1095375"/>
                  <a:gd name="connsiteX27" fmla="*/ 566737 w 1466850"/>
                  <a:gd name="connsiteY27" fmla="*/ 881062 h 1095375"/>
                  <a:gd name="connsiteX28" fmla="*/ 621506 w 1466850"/>
                  <a:gd name="connsiteY28" fmla="*/ 845344 h 1095375"/>
                  <a:gd name="connsiteX29" fmla="*/ 709612 w 1466850"/>
                  <a:gd name="connsiteY29" fmla="*/ 814387 h 1095375"/>
                  <a:gd name="connsiteX30" fmla="*/ 716756 w 1466850"/>
                  <a:gd name="connsiteY30" fmla="*/ 769144 h 1095375"/>
                  <a:gd name="connsiteX31" fmla="*/ 742950 w 1466850"/>
                  <a:gd name="connsiteY31" fmla="*/ 750094 h 1095375"/>
                  <a:gd name="connsiteX32" fmla="*/ 785812 w 1466850"/>
                  <a:gd name="connsiteY32" fmla="*/ 726281 h 1095375"/>
                  <a:gd name="connsiteX33" fmla="*/ 800100 w 1466850"/>
                  <a:gd name="connsiteY33" fmla="*/ 716756 h 1095375"/>
                  <a:gd name="connsiteX34" fmla="*/ 862012 w 1466850"/>
                  <a:gd name="connsiteY34" fmla="*/ 721519 h 1095375"/>
                  <a:gd name="connsiteX35" fmla="*/ 883444 w 1466850"/>
                  <a:gd name="connsiteY35" fmla="*/ 721519 h 1095375"/>
                  <a:gd name="connsiteX36" fmla="*/ 892969 w 1466850"/>
                  <a:gd name="connsiteY36" fmla="*/ 697706 h 1095375"/>
                  <a:gd name="connsiteX37" fmla="*/ 892969 w 1466850"/>
                  <a:gd name="connsiteY37" fmla="*/ 697706 h 1095375"/>
                  <a:gd name="connsiteX38" fmla="*/ 921544 w 1466850"/>
                  <a:gd name="connsiteY38" fmla="*/ 609600 h 1095375"/>
                  <a:gd name="connsiteX39" fmla="*/ 909637 w 1466850"/>
                  <a:gd name="connsiteY39" fmla="*/ 552450 h 1095375"/>
                  <a:gd name="connsiteX40" fmla="*/ 928687 w 1466850"/>
                  <a:gd name="connsiteY40" fmla="*/ 540544 h 1095375"/>
                  <a:gd name="connsiteX41" fmla="*/ 973931 w 1466850"/>
                  <a:gd name="connsiteY41" fmla="*/ 535781 h 1095375"/>
                  <a:gd name="connsiteX42" fmla="*/ 1014412 w 1466850"/>
                  <a:gd name="connsiteY42" fmla="*/ 447675 h 1095375"/>
                  <a:gd name="connsiteX43" fmla="*/ 1038225 w 1466850"/>
                  <a:gd name="connsiteY43" fmla="*/ 445294 h 1095375"/>
                  <a:gd name="connsiteX44" fmla="*/ 1073944 w 1466850"/>
                  <a:gd name="connsiteY44" fmla="*/ 476250 h 1095375"/>
                  <a:gd name="connsiteX45" fmla="*/ 1112044 w 1466850"/>
                  <a:gd name="connsiteY45" fmla="*/ 514350 h 1095375"/>
                  <a:gd name="connsiteX46" fmla="*/ 1171575 w 1466850"/>
                  <a:gd name="connsiteY46" fmla="*/ 540544 h 1095375"/>
                  <a:gd name="connsiteX47" fmla="*/ 1219200 w 1466850"/>
                  <a:gd name="connsiteY47" fmla="*/ 521494 h 1095375"/>
                  <a:gd name="connsiteX48" fmla="*/ 1245394 w 1466850"/>
                  <a:gd name="connsiteY48" fmla="*/ 502444 h 1095375"/>
                  <a:gd name="connsiteX49" fmla="*/ 1278731 w 1466850"/>
                  <a:gd name="connsiteY49" fmla="*/ 511969 h 1095375"/>
                  <a:gd name="connsiteX50" fmla="*/ 1295400 w 1466850"/>
                  <a:gd name="connsiteY50" fmla="*/ 531019 h 1095375"/>
                  <a:gd name="connsiteX51" fmla="*/ 1273969 w 1466850"/>
                  <a:gd name="connsiteY51" fmla="*/ 573881 h 1095375"/>
                  <a:gd name="connsiteX52" fmla="*/ 1271587 w 1466850"/>
                  <a:gd name="connsiteY52" fmla="*/ 602456 h 1095375"/>
                  <a:gd name="connsiteX53" fmla="*/ 1285875 w 1466850"/>
                  <a:gd name="connsiteY53" fmla="*/ 611981 h 1095375"/>
                  <a:gd name="connsiteX54" fmla="*/ 1300162 w 1466850"/>
                  <a:gd name="connsiteY54" fmla="*/ 628650 h 1095375"/>
                  <a:gd name="connsiteX55" fmla="*/ 1321594 w 1466850"/>
                  <a:gd name="connsiteY55" fmla="*/ 666750 h 1095375"/>
                  <a:gd name="connsiteX56" fmla="*/ 1347787 w 1466850"/>
                  <a:gd name="connsiteY56" fmla="*/ 681037 h 1095375"/>
                  <a:gd name="connsiteX57" fmla="*/ 1371600 w 1466850"/>
                  <a:gd name="connsiteY57" fmla="*/ 681037 h 1095375"/>
                  <a:gd name="connsiteX58" fmla="*/ 1376362 w 1466850"/>
                  <a:gd name="connsiteY58" fmla="*/ 628650 h 1095375"/>
                  <a:gd name="connsiteX59" fmla="*/ 1395412 w 1466850"/>
                  <a:gd name="connsiteY59" fmla="*/ 578644 h 1095375"/>
                  <a:gd name="connsiteX60" fmla="*/ 1426369 w 1466850"/>
                  <a:gd name="connsiteY60" fmla="*/ 571500 h 1095375"/>
                  <a:gd name="connsiteX61" fmla="*/ 1466850 w 1466850"/>
                  <a:gd name="connsiteY61" fmla="*/ 552450 h 1095375"/>
                  <a:gd name="connsiteX62" fmla="*/ 1443037 w 1466850"/>
                  <a:gd name="connsiteY62" fmla="*/ 509587 h 1095375"/>
                  <a:gd name="connsiteX63" fmla="*/ 1414462 w 1466850"/>
                  <a:gd name="connsiteY63" fmla="*/ 464344 h 1095375"/>
                  <a:gd name="connsiteX64" fmla="*/ 1388269 w 1466850"/>
                  <a:gd name="connsiteY64" fmla="*/ 438150 h 1095375"/>
                  <a:gd name="connsiteX65" fmla="*/ 1404937 w 1466850"/>
                  <a:gd name="connsiteY65" fmla="*/ 400050 h 1095375"/>
                  <a:gd name="connsiteX66" fmla="*/ 1404937 w 1466850"/>
                  <a:gd name="connsiteY66" fmla="*/ 383381 h 1095375"/>
                  <a:gd name="connsiteX67" fmla="*/ 1431131 w 1466850"/>
                  <a:gd name="connsiteY67" fmla="*/ 338137 h 1095375"/>
                  <a:gd name="connsiteX68" fmla="*/ 1419225 w 1466850"/>
                  <a:gd name="connsiteY68" fmla="*/ 264319 h 1095375"/>
                  <a:gd name="connsiteX69" fmla="*/ 1438275 w 1466850"/>
                  <a:gd name="connsiteY69" fmla="*/ 202406 h 1095375"/>
                  <a:gd name="connsiteX70" fmla="*/ 1435894 w 1466850"/>
                  <a:gd name="connsiteY70" fmla="*/ 173831 h 1095375"/>
                  <a:gd name="connsiteX71" fmla="*/ 1404937 w 1466850"/>
                  <a:gd name="connsiteY71" fmla="*/ 164306 h 1095375"/>
                  <a:gd name="connsiteX72" fmla="*/ 1364456 w 1466850"/>
                  <a:gd name="connsiteY72" fmla="*/ 154781 h 1095375"/>
                  <a:gd name="connsiteX73" fmla="*/ 1293019 w 1466850"/>
                  <a:gd name="connsiteY73" fmla="*/ 154781 h 1095375"/>
                  <a:gd name="connsiteX74" fmla="*/ 1233487 w 1466850"/>
                  <a:gd name="connsiteY74" fmla="*/ 121444 h 1095375"/>
                  <a:gd name="connsiteX75" fmla="*/ 1207294 w 1466850"/>
                  <a:gd name="connsiteY75" fmla="*/ 114300 h 1095375"/>
                  <a:gd name="connsiteX76" fmla="*/ 1188244 w 1466850"/>
                  <a:gd name="connsiteY76" fmla="*/ 126206 h 1095375"/>
                  <a:gd name="connsiteX77" fmla="*/ 1133475 w 1466850"/>
                  <a:gd name="connsiteY77" fmla="*/ 188119 h 1095375"/>
                  <a:gd name="connsiteX78" fmla="*/ 1116806 w 1466850"/>
                  <a:gd name="connsiteY78" fmla="*/ 188119 h 1095375"/>
                  <a:gd name="connsiteX79" fmla="*/ 1078706 w 1466850"/>
                  <a:gd name="connsiteY79" fmla="*/ 142875 h 1095375"/>
                  <a:gd name="connsiteX80" fmla="*/ 1054894 w 1466850"/>
                  <a:gd name="connsiteY80" fmla="*/ 138112 h 1095375"/>
                  <a:gd name="connsiteX81" fmla="*/ 997744 w 1466850"/>
                  <a:gd name="connsiteY81" fmla="*/ 157162 h 1095375"/>
                  <a:gd name="connsiteX82" fmla="*/ 973931 w 1466850"/>
                  <a:gd name="connsiteY82" fmla="*/ 178594 h 1095375"/>
                  <a:gd name="connsiteX83" fmla="*/ 928687 w 1466850"/>
                  <a:gd name="connsiteY83" fmla="*/ 173831 h 1095375"/>
                  <a:gd name="connsiteX84" fmla="*/ 878681 w 1466850"/>
                  <a:gd name="connsiteY84" fmla="*/ 164306 h 1095375"/>
                  <a:gd name="connsiteX85" fmla="*/ 864394 w 1466850"/>
                  <a:gd name="connsiteY85" fmla="*/ 83344 h 1095375"/>
                  <a:gd name="connsiteX86" fmla="*/ 845344 w 1466850"/>
                  <a:gd name="connsiteY86" fmla="*/ 69056 h 1095375"/>
                  <a:gd name="connsiteX87" fmla="*/ 747712 w 1466850"/>
                  <a:gd name="connsiteY87" fmla="*/ 119062 h 1095375"/>
                  <a:gd name="connsiteX88" fmla="*/ 721519 w 1466850"/>
                  <a:gd name="connsiteY88" fmla="*/ 140494 h 1095375"/>
                  <a:gd name="connsiteX89" fmla="*/ 709612 w 1466850"/>
                  <a:gd name="connsiteY89" fmla="*/ 190500 h 1095375"/>
                  <a:gd name="connsiteX90" fmla="*/ 707231 w 1466850"/>
                  <a:gd name="connsiteY90" fmla="*/ 195262 h 1095375"/>
                  <a:gd name="connsiteX91" fmla="*/ 654844 w 1466850"/>
                  <a:gd name="connsiteY91" fmla="*/ 190500 h 1095375"/>
                  <a:gd name="connsiteX92" fmla="*/ 633412 w 1466850"/>
                  <a:gd name="connsiteY92" fmla="*/ 180975 h 1095375"/>
                  <a:gd name="connsiteX93" fmla="*/ 614362 w 1466850"/>
                  <a:gd name="connsiteY93" fmla="*/ 142875 h 1095375"/>
                  <a:gd name="connsiteX94" fmla="*/ 590550 w 1466850"/>
                  <a:gd name="connsiteY94" fmla="*/ 130969 h 1095375"/>
                  <a:gd name="connsiteX95" fmla="*/ 540544 w 1466850"/>
                  <a:gd name="connsiteY95" fmla="*/ 161925 h 1095375"/>
                  <a:gd name="connsiteX96" fmla="*/ 507206 w 1466850"/>
                  <a:gd name="connsiteY96" fmla="*/ 154781 h 1095375"/>
                  <a:gd name="connsiteX97" fmla="*/ 495300 w 1466850"/>
                  <a:gd name="connsiteY97" fmla="*/ 123825 h 1095375"/>
                  <a:gd name="connsiteX98" fmla="*/ 490537 w 1466850"/>
                  <a:gd name="connsiteY98" fmla="*/ 114300 h 1095375"/>
                  <a:gd name="connsiteX99" fmla="*/ 431006 w 1466850"/>
                  <a:gd name="connsiteY99" fmla="*/ 97631 h 1095375"/>
                  <a:gd name="connsiteX100" fmla="*/ 442912 w 1466850"/>
                  <a:gd name="connsiteY100" fmla="*/ 33337 h 1095375"/>
                  <a:gd name="connsiteX101" fmla="*/ 423862 w 1466850"/>
                  <a:gd name="connsiteY101" fmla="*/ 19050 h 1095375"/>
                  <a:gd name="connsiteX102" fmla="*/ 335756 w 1466850"/>
                  <a:gd name="connsiteY102" fmla="*/ 0 h 1095375"/>
                  <a:gd name="connsiteX103" fmla="*/ 302419 w 1466850"/>
                  <a:gd name="connsiteY103" fmla="*/ 35719 h 1095375"/>
                  <a:gd name="connsiteX104" fmla="*/ 266700 w 1466850"/>
                  <a:gd name="connsiteY104" fmla="*/ 50006 h 1095375"/>
                  <a:gd name="connsiteX105" fmla="*/ 271462 w 1466850"/>
                  <a:gd name="connsiteY105" fmla="*/ 95250 h 1095375"/>
                  <a:gd name="connsiteX106" fmla="*/ 316706 w 1466850"/>
                  <a:gd name="connsiteY106" fmla="*/ 121444 h 1095375"/>
                  <a:gd name="connsiteX107" fmla="*/ 302419 w 1466850"/>
                  <a:gd name="connsiteY107" fmla="*/ 145256 h 1095375"/>
                  <a:gd name="connsiteX108" fmla="*/ 247650 w 1466850"/>
                  <a:gd name="connsiteY108" fmla="*/ 159544 h 1095375"/>
                  <a:gd name="connsiteX109" fmla="*/ 214312 w 1466850"/>
                  <a:gd name="connsiteY109" fmla="*/ 216694 h 1095375"/>
                  <a:gd name="connsiteX110" fmla="*/ 183356 w 1466850"/>
                  <a:gd name="connsiteY110" fmla="*/ 221456 h 1095375"/>
                  <a:gd name="connsiteX111" fmla="*/ 183356 w 1466850"/>
                  <a:gd name="connsiteY111" fmla="*/ 254794 h 1095375"/>
                  <a:gd name="connsiteX112" fmla="*/ 161925 w 1466850"/>
                  <a:gd name="connsiteY112" fmla="*/ 304800 h 1095375"/>
                  <a:gd name="connsiteX113" fmla="*/ 140494 w 1466850"/>
                  <a:gd name="connsiteY113" fmla="*/ 323850 h 1095375"/>
                  <a:gd name="connsiteX114" fmla="*/ 30956 w 1466850"/>
                  <a:gd name="connsiteY114" fmla="*/ 302419 h 1095375"/>
                  <a:gd name="connsiteX0" fmla="*/ 30956 w 1466850"/>
                  <a:gd name="connsiteY0" fmla="*/ 302419 h 1095375"/>
                  <a:gd name="connsiteX1" fmla="*/ 19050 w 1466850"/>
                  <a:gd name="connsiteY1" fmla="*/ 381000 h 1095375"/>
                  <a:gd name="connsiteX2" fmla="*/ 19050 w 1466850"/>
                  <a:gd name="connsiteY2" fmla="*/ 397669 h 1095375"/>
                  <a:gd name="connsiteX3" fmla="*/ 0 w 1466850"/>
                  <a:gd name="connsiteY3" fmla="*/ 459581 h 1095375"/>
                  <a:gd name="connsiteX4" fmla="*/ 7144 w 1466850"/>
                  <a:gd name="connsiteY4" fmla="*/ 497681 h 1095375"/>
                  <a:gd name="connsiteX5" fmla="*/ 9525 w 1466850"/>
                  <a:gd name="connsiteY5" fmla="*/ 535781 h 1095375"/>
                  <a:gd name="connsiteX6" fmla="*/ 19050 w 1466850"/>
                  <a:gd name="connsiteY6" fmla="*/ 583406 h 1095375"/>
                  <a:gd name="connsiteX7" fmla="*/ 23812 w 1466850"/>
                  <a:gd name="connsiteY7" fmla="*/ 688181 h 1095375"/>
                  <a:gd name="connsiteX8" fmla="*/ 35719 w 1466850"/>
                  <a:gd name="connsiteY8" fmla="*/ 747712 h 1095375"/>
                  <a:gd name="connsiteX9" fmla="*/ 40481 w 1466850"/>
                  <a:gd name="connsiteY9" fmla="*/ 778669 h 1095375"/>
                  <a:gd name="connsiteX10" fmla="*/ 47625 w 1466850"/>
                  <a:gd name="connsiteY10" fmla="*/ 831056 h 1095375"/>
                  <a:gd name="connsiteX11" fmla="*/ 38100 w 1466850"/>
                  <a:gd name="connsiteY11" fmla="*/ 919162 h 1095375"/>
                  <a:gd name="connsiteX12" fmla="*/ 78581 w 1466850"/>
                  <a:gd name="connsiteY12" fmla="*/ 1028700 h 1095375"/>
                  <a:gd name="connsiteX13" fmla="*/ 71437 w 1466850"/>
                  <a:gd name="connsiteY13" fmla="*/ 1095375 h 1095375"/>
                  <a:gd name="connsiteX14" fmla="*/ 242887 w 1466850"/>
                  <a:gd name="connsiteY14" fmla="*/ 1092994 h 1095375"/>
                  <a:gd name="connsiteX15" fmla="*/ 238125 w 1466850"/>
                  <a:gd name="connsiteY15" fmla="*/ 1045369 h 1095375"/>
                  <a:gd name="connsiteX16" fmla="*/ 230981 w 1466850"/>
                  <a:gd name="connsiteY16" fmla="*/ 1035844 h 1095375"/>
                  <a:gd name="connsiteX17" fmla="*/ 252412 w 1466850"/>
                  <a:gd name="connsiteY17" fmla="*/ 1019175 h 1095375"/>
                  <a:gd name="connsiteX18" fmla="*/ 314325 w 1466850"/>
                  <a:gd name="connsiteY18" fmla="*/ 995362 h 1095375"/>
                  <a:gd name="connsiteX19" fmla="*/ 311944 w 1466850"/>
                  <a:gd name="connsiteY19" fmla="*/ 959644 h 1095375"/>
                  <a:gd name="connsiteX20" fmla="*/ 326231 w 1466850"/>
                  <a:gd name="connsiteY20" fmla="*/ 942975 h 1095375"/>
                  <a:gd name="connsiteX21" fmla="*/ 452437 w 1466850"/>
                  <a:gd name="connsiteY21" fmla="*/ 950119 h 1095375"/>
                  <a:gd name="connsiteX22" fmla="*/ 464344 w 1466850"/>
                  <a:gd name="connsiteY22" fmla="*/ 933450 h 1095375"/>
                  <a:gd name="connsiteX23" fmla="*/ 476250 w 1466850"/>
                  <a:gd name="connsiteY23" fmla="*/ 883444 h 1095375"/>
                  <a:gd name="connsiteX24" fmla="*/ 488156 w 1466850"/>
                  <a:gd name="connsiteY24" fmla="*/ 857250 h 1095375"/>
                  <a:gd name="connsiteX25" fmla="*/ 526256 w 1466850"/>
                  <a:gd name="connsiteY25" fmla="*/ 862012 h 1095375"/>
                  <a:gd name="connsiteX26" fmla="*/ 545306 w 1466850"/>
                  <a:gd name="connsiteY26" fmla="*/ 909637 h 1095375"/>
                  <a:gd name="connsiteX27" fmla="*/ 566737 w 1466850"/>
                  <a:gd name="connsiteY27" fmla="*/ 881062 h 1095375"/>
                  <a:gd name="connsiteX28" fmla="*/ 621506 w 1466850"/>
                  <a:gd name="connsiteY28" fmla="*/ 845344 h 1095375"/>
                  <a:gd name="connsiteX29" fmla="*/ 709612 w 1466850"/>
                  <a:gd name="connsiteY29" fmla="*/ 814387 h 1095375"/>
                  <a:gd name="connsiteX30" fmla="*/ 716756 w 1466850"/>
                  <a:gd name="connsiteY30" fmla="*/ 769144 h 1095375"/>
                  <a:gd name="connsiteX31" fmla="*/ 742950 w 1466850"/>
                  <a:gd name="connsiteY31" fmla="*/ 750094 h 1095375"/>
                  <a:gd name="connsiteX32" fmla="*/ 785812 w 1466850"/>
                  <a:gd name="connsiteY32" fmla="*/ 726281 h 1095375"/>
                  <a:gd name="connsiteX33" fmla="*/ 800100 w 1466850"/>
                  <a:gd name="connsiteY33" fmla="*/ 716756 h 1095375"/>
                  <a:gd name="connsiteX34" fmla="*/ 862012 w 1466850"/>
                  <a:gd name="connsiteY34" fmla="*/ 721519 h 1095375"/>
                  <a:gd name="connsiteX35" fmla="*/ 883444 w 1466850"/>
                  <a:gd name="connsiteY35" fmla="*/ 721519 h 1095375"/>
                  <a:gd name="connsiteX36" fmla="*/ 892969 w 1466850"/>
                  <a:gd name="connsiteY36" fmla="*/ 697706 h 1095375"/>
                  <a:gd name="connsiteX37" fmla="*/ 892969 w 1466850"/>
                  <a:gd name="connsiteY37" fmla="*/ 697706 h 1095375"/>
                  <a:gd name="connsiteX38" fmla="*/ 921544 w 1466850"/>
                  <a:gd name="connsiteY38" fmla="*/ 609600 h 1095375"/>
                  <a:gd name="connsiteX39" fmla="*/ 909637 w 1466850"/>
                  <a:gd name="connsiteY39" fmla="*/ 552450 h 1095375"/>
                  <a:gd name="connsiteX40" fmla="*/ 928687 w 1466850"/>
                  <a:gd name="connsiteY40" fmla="*/ 540544 h 1095375"/>
                  <a:gd name="connsiteX41" fmla="*/ 973931 w 1466850"/>
                  <a:gd name="connsiteY41" fmla="*/ 535781 h 1095375"/>
                  <a:gd name="connsiteX42" fmla="*/ 1014412 w 1466850"/>
                  <a:gd name="connsiteY42" fmla="*/ 447675 h 1095375"/>
                  <a:gd name="connsiteX43" fmla="*/ 1038225 w 1466850"/>
                  <a:gd name="connsiteY43" fmla="*/ 445294 h 1095375"/>
                  <a:gd name="connsiteX44" fmla="*/ 1073944 w 1466850"/>
                  <a:gd name="connsiteY44" fmla="*/ 476250 h 1095375"/>
                  <a:gd name="connsiteX45" fmla="*/ 1112044 w 1466850"/>
                  <a:gd name="connsiteY45" fmla="*/ 514350 h 1095375"/>
                  <a:gd name="connsiteX46" fmla="*/ 1171575 w 1466850"/>
                  <a:gd name="connsiteY46" fmla="*/ 540544 h 1095375"/>
                  <a:gd name="connsiteX47" fmla="*/ 1219200 w 1466850"/>
                  <a:gd name="connsiteY47" fmla="*/ 521494 h 1095375"/>
                  <a:gd name="connsiteX48" fmla="*/ 1245394 w 1466850"/>
                  <a:gd name="connsiteY48" fmla="*/ 502444 h 1095375"/>
                  <a:gd name="connsiteX49" fmla="*/ 1278731 w 1466850"/>
                  <a:gd name="connsiteY49" fmla="*/ 511969 h 1095375"/>
                  <a:gd name="connsiteX50" fmla="*/ 1295400 w 1466850"/>
                  <a:gd name="connsiteY50" fmla="*/ 531019 h 1095375"/>
                  <a:gd name="connsiteX51" fmla="*/ 1273969 w 1466850"/>
                  <a:gd name="connsiteY51" fmla="*/ 573881 h 1095375"/>
                  <a:gd name="connsiteX52" fmla="*/ 1271587 w 1466850"/>
                  <a:gd name="connsiteY52" fmla="*/ 602456 h 1095375"/>
                  <a:gd name="connsiteX53" fmla="*/ 1285875 w 1466850"/>
                  <a:gd name="connsiteY53" fmla="*/ 611981 h 1095375"/>
                  <a:gd name="connsiteX54" fmla="*/ 1300162 w 1466850"/>
                  <a:gd name="connsiteY54" fmla="*/ 628650 h 1095375"/>
                  <a:gd name="connsiteX55" fmla="*/ 1321594 w 1466850"/>
                  <a:gd name="connsiteY55" fmla="*/ 666750 h 1095375"/>
                  <a:gd name="connsiteX56" fmla="*/ 1347787 w 1466850"/>
                  <a:gd name="connsiteY56" fmla="*/ 681037 h 1095375"/>
                  <a:gd name="connsiteX57" fmla="*/ 1371600 w 1466850"/>
                  <a:gd name="connsiteY57" fmla="*/ 681037 h 1095375"/>
                  <a:gd name="connsiteX58" fmla="*/ 1376362 w 1466850"/>
                  <a:gd name="connsiteY58" fmla="*/ 628650 h 1095375"/>
                  <a:gd name="connsiteX59" fmla="*/ 1395412 w 1466850"/>
                  <a:gd name="connsiteY59" fmla="*/ 578644 h 1095375"/>
                  <a:gd name="connsiteX60" fmla="*/ 1426369 w 1466850"/>
                  <a:gd name="connsiteY60" fmla="*/ 571500 h 1095375"/>
                  <a:gd name="connsiteX61" fmla="*/ 1466850 w 1466850"/>
                  <a:gd name="connsiteY61" fmla="*/ 552450 h 1095375"/>
                  <a:gd name="connsiteX62" fmla="*/ 1443037 w 1466850"/>
                  <a:gd name="connsiteY62" fmla="*/ 509587 h 1095375"/>
                  <a:gd name="connsiteX63" fmla="*/ 1414462 w 1466850"/>
                  <a:gd name="connsiteY63" fmla="*/ 464344 h 1095375"/>
                  <a:gd name="connsiteX64" fmla="*/ 1388269 w 1466850"/>
                  <a:gd name="connsiteY64" fmla="*/ 438150 h 1095375"/>
                  <a:gd name="connsiteX65" fmla="*/ 1404937 w 1466850"/>
                  <a:gd name="connsiteY65" fmla="*/ 400050 h 1095375"/>
                  <a:gd name="connsiteX66" fmla="*/ 1404937 w 1466850"/>
                  <a:gd name="connsiteY66" fmla="*/ 383381 h 1095375"/>
                  <a:gd name="connsiteX67" fmla="*/ 1431131 w 1466850"/>
                  <a:gd name="connsiteY67" fmla="*/ 338137 h 1095375"/>
                  <a:gd name="connsiteX68" fmla="*/ 1419225 w 1466850"/>
                  <a:gd name="connsiteY68" fmla="*/ 264319 h 1095375"/>
                  <a:gd name="connsiteX69" fmla="*/ 1438275 w 1466850"/>
                  <a:gd name="connsiteY69" fmla="*/ 202406 h 1095375"/>
                  <a:gd name="connsiteX70" fmla="*/ 1435894 w 1466850"/>
                  <a:gd name="connsiteY70" fmla="*/ 173831 h 1095375"/>
                  <a:gd name="connsiteX71" fmla="*/ 1404937 w 1466850"/>
                  <a:gd name="connsiteY71" fmla="*/ 164306 h 1095375"/>
                  <a:gd name="connsiteX72" fmla="*/ 1364456 w 1466850"/>
                  <a:gd name="connsiteY72" fmla="*/ 154781 h 1095375"/>
                  <a:gd name="connsiteX73" fmla="*/ 1293019 w 1466850"/>
                  <a:gd name="connsiteY73" fmla="*/ 154781 h 1095375"/>
                  <a:gd name="connsiteX74" fmla="*/ 1233487 w 1466850"/>
                  <a:gd name="connsiteY74" fmla="*/ 121444 h 1095375"/>
                  <a:gd name="connsiteX75" fmla="*/ 1207294 w 1466850"/>
                  <a:gd name="connsiteY75" fmla="*/ 114300 h 1095375"/>
                  <a:gd name="connsiteX76" fmla="*/ 1188244 w 1466850"/>
                  <a:gd name="connsiteY76" fmla="*/ 126206 h 1095375"/>
                  <a:gd name="connsiteX77" fmla="*/ 1133475 w 1466850"/>
                  <a:gd name="connsiteY77" fmla="*/ 188119 h 1095375"/>
                  <a:gd name="connsiteX78" fmla="*/ 1116806 w 1466850"/>
                  <a:gd name="connsiteY78" fmla="*/ 188119 h 1095375"/>
                  <a:gd name="connsiteX79" fmla="*/ 1078706 w 1466850"/>
                  <a:gd name="connsiteY79" fmla="*/ 142875 h 1095375"/>
                  <a:gd name="connsiteX80" fmla="*/ 1054894 w 1466850"/>
                  <a:gd name="connsiteY80" fmla="*/ 138112 h 1095375"/>
                  <a:gd name="connsiteX81" fmla="*/ 997744 w 1466850"/>
                  <a:gd name="connsiteY81" fmla="*/ 157162 h 1095375"/>
                  <a:gd name="connsiteX82" fmla="*/ 973931 w 1466850"/>
                  <a:gd name="connsiteY82" fmla="*/ 178594 h 1095375"/>
                  <a:gd name="connsiteX83" fmla="*/ 928687 w 1466850"/>
                  <a:gd name="connsiteY83" fmla="*/ 173831 h 1095375"/>
                  <a:gd name="connsiteX84" fmla="*/ 878681 w 1466850"/>
                  <a:gd name="connsiteY84" fmla="*/ 164306 h 1095375"/>
                  <a:gd name="connsiteX85" fmla="*/ 864394 w 1466850"/>
                  <a:gd name="connsiteY85" fmla="*/ 83344 h 1095375"/>
                  <a:gd name="connsiteX86" fmla="*/ 845344 w 1466850"/>
                  <a:gd name="connsiteY86" fmla="*/ 69056 h 1095375"/>
                  <a:gd name="connsiteX87" fmla="*/ 747712 w 1466850"/>
                  <a:gd name="connsiteY87" fmla="*/ 119062 h 1095375"/>
                  <a:gd name="connsiteX88" fmla="*/ 721519 w 1466850"/>
                  <a:gd name="connsiteY88" fmla="*/ 140494 h 1095375"/>
                  <a:gd name="connsiteX89" fmla="*/ 709612 w 1466850"/>
                  <a:gd name="connsiteY89" fmla="*/ 190500 h 1095375"/>
                  <a:gd name="connsiteX90" fmla="*/ 707231 w 1466850"/>
                  <a:gd name="connsiteY90" fmla="*/ 195262 h 1095375"/>
                  <a:gd name="connsiteX91" fmla="*/ 654844 w 1466850"/>
                  <a:gd name="connsiteY91" fmla="*/ 190500 h 1095375"/>
                  <a:gd name="connsiteX92" fmla="*/ 633412 w 1466850"/>
                  <a:gd name="connsiteY92" fmla="*/ 180975 h 1095375"/>
                  <a:gd name="connsiteX93" fmla="*/ 614362 w 1466850"/>
                  <a:gd name="connsiteY93" fmla="*/ 142875 h 1095375"/>
                  <a:gd name="connsiteX94" fmla="*/ 590550 w 1466850"/>
                  <a:gd name="connsiteY94" fmla="*/ 130969 h 1095375"/>
                  <a:gd name="connsiteX95" fmla="*/ 540544 w 1466850"/>
                  <a:gd name="connsiteY95" fmla="*/ 161925 h 1095375"/>
                  <a:gd name="connsiteX96" fmla="*/ 507206 w 1466850"/>
                  <a:gd name="connsiteY96" fmla="*/ 154781 h 1095375"/>
                  <a:gd name="connsiteX97" fmla="*/ 495300 w 1466850"/>
                  <a:gd name="connsiteY97" fmla="*/ 123825 h 1095375"/>
                  <a:gd name="connsiteX98" fmla="*/ 490537 w 1466850"/>
                  <a:gd name="connsiteY98" fmla="*/ 114300 h 1095375"/>
                  <a:gd name="connsiteX99" fmla="*/ 431006 w 1466850"/>
                  <a:gd name="connsiteY99" fmla="*/ 97631 h 1095375"/>
                  <a:gd name="connsiteX100" fmla="*/ 442912 w 1466850"/>
                  <a:gd name="connsiteY100" fmla="*/ 33337 h 1095375"/>
                  <a:gd name="connsiteX101" fmla="*/ 423862 w 1466850"/>
                  <a:gd name="connsiteY101" fmla="*/ 19050 h 1095375"/>
                  <a:gd name="connsiteX102" fmla="*/ 335756 w 1466850"/>
                  <a:gd name="connsiteY102" fmla="*/ 0 h 1095375"/>
                  <a:gd name="connsiteX103" fmla="*/ 302419 w 1466850"/>
                  <a:gd name="connsiteY103" fmla="*/ 35719 h 1095375"/>
                  <a:gd name="connsiteX104" fmla="*/ 266700 w 1466850"/>
                  <a:gd name="connsiteY104" fmla="*/ 50006 h 1095375"/>
                  <a:gd name="connsiteX105" fmla="*/ 271462 w 1466850"/>
                  <a:gd name="connsiteY105" fmla="*/ 95250 h 1095375"/>
                  <a:gd name="connsiteX106" fmla="*/ 316706 w 1466850"/>
                  <a:gd name="connsiteY106" fmla="*/ 121444 h 1095375"/>
                  <a:gd name="connsiteX107" fmla="*/ 302419 w 1466850"/>
                  <a:gd name="connsiteY107" fmla="*/ 145256 h 1095375"/>
                  <a:gd name="connsiteX108" fmla="*/ 247650 w 1466850"/>
                  <a:gd name="connsiteY108" fmla="*/ 159544 h 1095375"/>
                  <a:gd name="connsiteX109" fmla="*/ 214312 w 1466850"/>
                  <a:gd name="connsiteY109" fmla="*/ 216694 h 1095375"/>
                  <a:gd name="connsiteX110" fmla="*/ 183356 w 1466850"/>
                  <a:gd name="connsiteY110" fmla="*/ 221456 h 1095375"/>
                  <a:gd name="connsiteX111" fmla="*/ 183356 w 1466850"/>
                  <a:gd name="connsiteY111" fmla="*/ 254794 h 1095375"/>
                  <a:gd name="connsiteX112" fmla="*/ 161925 w 1466850"/>
                  <a:gd name="connsiteY112" fmla="*/ 304800 h 1095375"/>
                  <a:gd name="connsiteX113" fmla="*/ 140494 w 1466850"/>
                  <a:gd name="connsiteY113" fmla="*/ 323850 h 1095375"/>
                  <a:gd name="connsiteX114" fmla="*/ 83344 w 1466850"/>
                  <a:gd name="connsiteY114" fmla="*/ 311944 h 1095375"/>
                  <a:gd name="connsiteX115" fmla="*/ 30956 w 1466850"/>
                  <a:gd name="connsiteY115" fmla="*/ 302419 h 1095375"/>
                  <a:gd name="connsiteX0" fmla="*/ 30956 w 1466850"/>
                  <a:gd name="connsiteY0" fmla="*/ 302419 h 1095375"/>
                  <a:gd name="connsiteX1" fmla="*/ 19050 w 1466850"/>
                  <a:gd name="connsiteY1" fmla="*/ 381000 h 1095375"/>
                  <a:gd name="connsiteX2" fmla="*/ 19050 w 1466850"/>
                  <a:gd name="connsiteY2" fmla="*/ 397669 h 1095375"/>
                  <a:gd name="connsiteX3" fmla="*/ 0 w 1466850"/>
                  <a:gd name="connsiteY3" fmla="*/ 459581 h 1095375"/>
                  <a:gd name="connsiteX4" fmla="*/ 7144 w 1466850"/>
                  <a:gd name="connsiteY4" fmla="*/ 497681 h 1095375"/>
                  <a:gd name="connsiteX5" fmla="*/ 9525 w 1466850"/>
                  <a:gd name="connsiteY5" fmla="*/ 535781 h 1095375"/>
                  <a:gd name="connsiteX6" fmla="*/ 19050 w 1466850"/>
                  <a:gd name="connsiteY6" fmla="*/ 583406 h 1095375"/>
                  <a:gd name="connsiteX7" fmla="*/ 23812 w 1466850"/>
                  <a:gd name="connsiteY7" fmla="*/ 688181 h 1095375"/>
                  <a:gd name="connsiteX8" fmla="*/ 35719 w 1466850"/>
                  <a:gd name="connsiteY8" fmla="*/ 747712 h 1095375"/>
                  <a:gd name="connsiteX9" fmla="*/ 40481 w 1466850"/>
                  <a:gd name="connsiteY9" fmla="*/ 778669 h 1095375"/>
                  <a:gd name="connsiteX10" fmla="*/ 47625 w 1466850"/>
                  <a:gd name="connsiteY10" fmla="*/ 831056 h 1095375"/>
                  <a:gd name="connsiteX11" fmla="*/ 38100 w 1466850"/>
                  <a:gd name="connsiteY11" fmla="*/ 919162 h 1095375"/>
                  <a:gd name="connsiteX12" fmla="*/ 78581 w 1466850"/>
                  <a:gd name="connsiteY12" fmla="*/ 1028700 h 1095375"/>
                  <a:gd name="connsiteX13" fmla="*/ 71437 w 1466850"/>
                  <a:gd name="connsiteY13" fmla="*/ 1095375 h 1095375"/>
                  <a:gd name="connsiteX14" fmla="*/ 242887 w 1466850"/>
                  <a:gd name="connsiteY14" fmla="*/ 1092994 h 1095375"/>
                  <a:gd name="connsiteX15" fmla="*/ 238125 w 1466850"/>
                  <a:gd name="connsiteY15" fmla="*/ 1045369 h 1095375"/>
                  <a:gd name="connsiteX16" fmla="*/ 230981 w 1466850"/>
                  <a:gd name="connsiteY16" fmla="*/ 1035844 h 1095375"/>
                  <a:gd name="connsiteX17" fmla="*/ 252412 w 1466850"/>
                  <a:gd name="connsiteY17" fmla="*/ 1019175 h 1095375"/>
                  <a:gd name="connsiteX18" fmla="*/ 314325 w 1466850"/>
                  <a:gd name="connsiteY18" fmla="*/ 995362 h 1095375"/>
                  <a:gd name="connsiteX19" fmla="*/ 311944 w 1466850"/>
                  <a:gd name="connsiteY19" fmla="*/ 959644 h 1095375"/>
                  <a:gd name="connsiteX20" fmla="*/ 326231 w 1466850"/>
                  <a:gd name="connsiteY20" fmla="*/ 942975 h 1095375"/>
                  <a:gd name="connsiteX21" fmla="*/ 452437 w 1466850"/>
                  <a:gd name="connsiteY21" fmla="*/ 950119 h 1095375"/>
                  <a:gd name="connsiteX22" fmla="*/ 464344 w 1466850"/>
                  <a:gd name="connsiteY22" fmla="*/ 933450 h 1095375"/>
                  <a:gd name="connsiteX23" fmla="*/ 476250 w 1466850"/>
                  <a:gd name="connsiteY23" fmla="*/ 883444 h 1095375"/>
                  <a:gd name="connsiteX24" fmla="*/ 488156 w 1466850"/>
                  <a:gd name="connsiteY24" fmla="*/ 857250 h 1095375"/>
                  <a:gd name="connsiteX25" fmla="*/ 526256 w 1466850"/>
                  <a:gd name="connsiteY25" fmla="*/ 862012 h 1095375"/>
                  <a:gd name="connsiteX26" fmla="*/ 545306 w 1466850"/>
                  <a:gd name="connsiteY26" fmla="*/ 909637 h 1095375"/>
                  <a:gd name="connsiteX27" fmla="*/ 566737 w 1466850"/>
                  <a:gd name="connsiteY27" fmla="*/ 881062 h 1095375"/>
                  <a:gd name="connsiteX28" fmla="*/ 621506 w 1466850"/>
                  <a:gd name="connsiteY28" fmla="*/ 845344 h 1095375"/>
                  <a:gd name="connsiteX29" fmla="*/ 709612 w 1466850"/>
                  <a:gd name="connsiteY29" fmla="*/ 814387 h 1095375"/>
                  <a:gd name="connsiteX30" fmla="*/ 716756 w 1466850"/>
                  <a:gd name="connsiteY30" fmla="*/ 769144 h 1095375"/>
                  <a:gd name="connsiteX31" fmla="*/ 742950 w 1466850"/>
                  <a:gd name="connsiteY31" fmla="*/ 750094 h 1095375"/>
                  <a:gd name="connsiteX32" fmla="*/ 785812 w 1466850"/>
                  <a:gd name="connsiteY32" fmla="*/ 726281 h 1095375"/>
                  <a:gd name="connsiteX33" fmla="*/ 800100 w 1466850"/>
                  <a:gd name="connsiteY33" fmla="*/ 716756 h 1095375"/>
                  <a:gd name="connsiteX34" fmla="*/ 862012 w 1466850"/>
                  <a:gd name="connsiteY34" fmla="*/ 721519 h 1095375"/>
                  <a:gd name="connsiteX35" fmla="*/ 883444 w 1466850"/>
                  <a:gd name="connsiteY35" fmla="*/ 721519 h 1095375"/>
                  <a:gd name="connsiteX36" fmla="*/ 892969 w 1466850"/>
                  <a:gd name="connsiteY36" fmla="*/ 697706 h 1095375"/>
                  <a:gd name="connsiteX37" fmla="*/ 892969 w 1466850"/>
                  <a:gd name="connsiteY37" fmla="*/ 697706 h 1095375"/>
                  <a:gd name="connsiteX38" fmla="*/ 921544 w 1466850"/>
                  <a:gd name="connsiteY38" fmla="*/ 609600 h 1095375"/>
                  <a:gd name="connsiteX39" fmla="*/ 909637 w 1466850"/>
                  <a:gd name="connsiteY39" fmla="*/ 552450 h 1095375"/>
                  <a:gd name="connsiteX40" fmla="*/ 928687 w 1466850"/>
                  <a:gd name="connsiteY40" fmla="*/ 540544 h 1095375"/>
                  <a:gd name="connsiteX41" fmla="*/ 973931 w 1466850"/>
                  <a:gd name="connsiteY41" fmla="*/ 535781 h 1095375"/>
                  <a:gd name="connsiteX42" fmla="*/ 1014412 w 1466850"/>
                  <a:gd name="connsiteY42" fmla="*/ 447675 h 1095375"/>
                  <a:gd name="connsiteX43" fmla="*/ 1038225 w 1466850"/>
                  <a:gd name="connsiteY43" fmla="*/ 445294 h 1095375"/>
                  <a:gd name="connsiteX44" fmla="*/ 1073944 w 1466850"/>
                  <a:gd name="connsiteY44" fmla="*/ 476250 h 1095375"/>
                  <a:gd name="connsiteX45" fmla="*/ 1112044 w 1466850"/>
                  <a:gd name="connsiteY45" fmla="*/ 514350 h 1095375"/>
                  <a:gd name="connsiteX46" fmla="*/ 1171575 w 1466850"/>
                  <a:gd name="connsiteY46" fmla="*/ 540544 h 1095375"/>
                  <a:gd name="connsiteX47" fmla="*/ 1219200 w 1466850"/>
                  <a:gd name="connsiteY47" fmla="*/ 521494 h 1095375"/>
                  <a:gd name="connsiteX48" fmla="*/ 1245394 w 1466850"/>
                  <a:gd name="connsiteY48" fmla="*/ 502444 h 1095375"/>
                  <a:gd name="connsiteX49" fmla="*/ 1278731 w 1466850"/>
                  <a:gd name="connsiteY49" fmla="*/ 511969 h 1095375"/>
                  <a:gd name="connsiteX50" fmla="*/ 1295400 w 1466850"/>
                  <a:gd name="connsiteY50" fmla="*/ 531019 h 1095375"/>
                  <a:gd name="connsiteX51" fmla="*/ 1273969 w 1466850"/>
                  <a:gd name="connsiteY51" fmla="*/ 573881 h 1095375"/>
                  <a:gd name="connsiteX52" fmla="*/ 1271587 w 1466850"/>
                  <a:gd name="connsiteY52" fmla="*/ 602456 h 1095375"/>
                  <a:gd name="connsiteX53" fmla="*/ 1285875 w 1466850"/>
                  <a:gd name="connsiteY53" fmla="*/ 611981 h 1095375"/>
                  <a:gd name="connsiteX54" fmla="*/ 1300162 w 1466850"/>
                  <a:gd name="connsiteY54" fmla="*/ 628650 h 1095375"/>
                  <a:gd name="connsiteX55" fmla="*/ 1321594 w 1466850"/>
                  <a:gd name="connsiteY55" fmla="*/ 666750 h 1095375"/>
                  <a:gd name="connsiteX56" fmla="*/ 1347787 w 1466850"/>
                  <a:gd name="connsiteY56" fmla="*/ 681037 h 1095375"/>
                  <a:gd name="connsiteX57" fmla="*/ 1371600 w 1466850"/>
                  <a:gd name="connsiteY57" fmla="*/ 681037 h 1095375"/>
                  <a:gd name="connsiteX58" fmla="*/ 1376362 w 1466850"/>
                  <a:gd name="connsiteY58" fmla="*/ 628650 h 1095375"/>
                  <a:gd name="connsiteX59" fmla="*/ 1395412 w 1466850"/>
                  <a:gd name="connsiteY59" fmla="*/ 578644 h 1095375"/>
                  <a:gd name="connsiteX60" fmla="*/ 1426369 w 1466850"/>
                  <a:gd name="connsiteY60" fmla="*/ 571500 h 1095375"/>
                  <a:gd name="connsiteX61" fmla="*/ 1466850 w 1466850"/>
                  <a:gd name="connsiteY61" fmla="*/ 552450 h 1095375"/>
                  <a:gd name="connsiteX62" fmla="*/ 1443037 w 1466850"/>
                  <a:gd name="connsiteY62" fmla="*/ 509587 h 1095375"/>
                  <a:gd name="connsiteX63" fmla="*/ 1414462 w 1466850"/>
                  <a:gd name="connsiteY63" fmla="*/ 464344 h 1095375"/>
                  <a:gd name="connsiteX64" fmla="*/ 1388269 w 1466850"/>
                  <a:gd name="connsiteY64" fmla="*/ 438150 h 1095375"/>
                  <a:gd name="connsiteX65" fmla="*/ 1404937 w 1466850"/>
                  <a:gd name="connsiteY65" fmla="*/ 400050 h 1095375"/>
                  <a:gd name="connsiteX66" fmla="*/ 1404937 w 1466850"/>
                  <a:gd name="connsiteY66" fmla="*/ 383381 h 1095375"/>
                  <a:gd name="connsiteX67" fmla="*/ 1431131 w 1466850"/>
                  <a:gd name="connsiteY67" fmla="*/ 338137 h 1095375"/>
                  <a:gd name="connsiteX68" fmla="*/ 1419225 w 1466850"/>
                  <a:gd name="connsiteY68" fmla="*/ 264319 h 1095375"/>
                  <a:gd name="connsiteX69" fmla="*/ 1438275 w 1466850"/>
                  <a:gd name="connsiteY69" fmla="*/ 202406 h 1095375"/>
                  <a:gd name="connsiteX70" fmla="*/ 1435894 w 1466850"/>
                  <a:gd name="connsiteY70" fmla="*/ 173831 h 1095375"/>
                  <a:gd name="connsiteX71" fmla="*/ 1404937 w 1466850"/>
                  <a:gd name="connsiteY71" fmla="*/ 164306 h 1095375"/>
                  <a:gd name="connsiteX72" fmla="*/ 1364456 w 1466850"/>
                  <a:gd name="connsiteY72" fmla="*/ 154781 h 1095375"/>
                  <a:gd name="connsiteX73" fmla="*/ 1293019 w 1466850"/>
                  <a:gd name="connsiteY73" fmla="*/ 154781 h 1095375"/>
                  <a:gd name="connsiteX74" fmla="*/ 1233487 w 1466850"/>
                  <a:gd name="connsiteY74" fmla="*/ 121444 h 1095375"/>
                  <a:gd name="connsiteX75" fmla="*/ 1207294 w 1466850"/>
                  <a:gd name="connsiteY75" fmla="*/ 114300 h 1095375"/>
                  <a:gd name="connsiteX76" fmla="*/ 1188244 w 1466850"/>
                  <a:gd name="connsiteY76" fmla="*/ 126206 h 1095375"/>
                  <a:gd name="connsiteX77" fmla="*/ 1133475 w 1466850"/>
                  <a:gd name="connsiteY77" fmla="*/ 188119 h 1095375"/>
                  <a:gd name="connsiteX78" fmla="*/ 1116806 w 1466850"/>
                  <a:gd name="connsiteY78" fmla="*/ 188119 h 1095375"/>
                  <a:gd name="connsiteX79" fmla="*/ 1078706 w 1466850"/>
                  <a:gd name="connsiteY79" fmla="*/ 142875 h 1095375"/>
                  <a:gd name="connsiteX80" fmla="*/ 1054894 w 1466850"/>
                  <a:gd name="connsiteY80" fmla="*/ 138112 h 1095375"/>
                  <a:gd name="connsiteX81" fmla="*/ 997744 w 1466850"/>
                  <a:gd name="connsiteY81" fmla="*/ 157162 h 1095375"/>
                  <a:gd name="connsiteX82" fmla="*/ 973931 w 1466850"/>
                  <a:gd name="connsiteY82" fmla="*/ 178594 h 1095375"/>
                  <a:gd name="connsiteX83" fmla="*/ 928687 w 1466850"/>
                  <a:gd name="connsiteY83" fmla="*/ 173831 h 1095375"/>
                  <a:gd name="connsiteX84" fmla="*/ 878681 w 1466850"/>
                  <a:gd name="connsiteY84" fmla="*/ 164306 h 1095375"/>
                  <a:gd name="connsiteX85" fmla="*/ 864394 w 1466850"/>
                  <a:gd name="connsiteY85" fmla="*/ 83344 h 1095375"/>
                  <a:gd name="connsiteX86" fmla="*/ 845344 w 1466850"/>
                  <a:gd name="connsiteY86" fmla="*/ 69056 h 1095375"/>
                  <a:gd name="connsiteX87" fmla="*/ 747712 w 1466850"/>
                  <a:gd name="connsiteY87" fmla="*/ 119062 h 1095375"/>
                  <a:gd name="connsiteX88" fmla="*/ 721519 w 1466850"/>
                  <a:gd name="connsiteY88" fmla="*/ 140494 h 1095375"/>
                  <a:gd name="connsiteX89" fmla="*/ 709612 w 1466850"/>
                  <a:gd name="connsiteY89" fmla="*/ 190500 h 1095375"/>
                  <a:gd name="connsiteX90" fmla="*/ 707231 w 1466850"/>
                  <a:gd name="connsiteY90" fmla="*/ 195262 h 1095375"/>
                  <a:gd name="connsiteX91" fmla="*/ 654844 w 1466850"/>
                  <a:gd name="connsiteY91" fmla="*/ 190500 h 1095375"/>
                  <a:gd name="connsiteX92" fmla="*/ 633412 w 1466850"/>
                  <a:gd name="connsiteY92" fmla="*/ 180975 h 1095375"/>
                  <a:gd name="connsiteX93" fmla="*/ 614362 w 1466850"/>
                  <a:gd name="connsiteY93" fmla="*/ 142875 h 1095375"/>
                  <a:gd name="connsiteX94" fmla="*/ 590550 w 1466850"/>
                  <a:gd name="connsiteY94" fmla="*/ 130969 h 1095375"/>
                  <a:gd name="connsiteX95" fmla="*/ 540544 w 1466850"/>
                  <a:gd name="connsiteY95" fmla="*/ 161925 h 1095375"/>
                  <a:gd name="connsiteX96" fmla="*/ 507206 w 1466850"/>
                  <a:gd name="connsiteY96" fmla="*/ 154781 h 1095375"/>
                  <a:gd name="connsiteX97" fmla="*/ 495300 w 1466850"/>
                  <a:gd name="connsiteY97" fmla="*/ 123825 h 1095375"/>
                  <a:gd name="connsiteX98" fmla="*/ 490537 w 1466850"/>
                  <a:gd name="connsiteY98" fmla="*/ 114300 h 1095375"/>
                  <a:gd name="connsiteX99" fmla="*/ 431006 w 1466850"/>
                  <a:gd name="connsiteY99" fmla="*/ 97631 h 1095375"/>
                  <a:gd name="connsiteX100" fmla="*/ 442912 w 1466850"/>
                  <a:gd name="connsiteY100" fmla="*/ 33337 h 1095375"/>
                  <a:gd name="connsiteX101" fmla="*/ 423862 w 1466850"/>
                  <a:gd name="connsiteY101" fmla="*/ 19050 h 1095375"/>
                  <a:gd name="connsiteX102" fmla="*/ 335756 w 1466850"/>
                  <a:gd name="connsiteY102" fmla="*/ 0 h 1095375"/>
                  <a:gd name="connsiteX103" fmla="*/ 302419 w 1466850"/>
                  <a:gd name="connsiteY103" fmla="*/ 35719 h 1095375"/>
                  <a:gd name="connsiteX104" fmla="*/ 266700 w 1466850"/>
                  <a:gd name="connsiteY104" fmla="*/ 50006 h 1095375"/>
                  <a:gd name="connsiteX105" fmla="*/ 271462 w 1466850"/>
                  <a:gd name="connsiteY105" fmla="*/ 95250 h 1095375"/>
                  <a:gd name="connsiteX106" fmla="*/ 316706 w 1466850"/>
                  <a:gd name="connsiteY106" fmla="*/ 121444 h 1095375"/>
                  <a:gd name="connsiteX107" fmla="*/ 302419 w 1466850"/>
                  <a:gd name="connsiteY107" fmla="*/ 145256 h 1095375"/>
                  <a:gd name="connsiteX108" fmla="*/ 247650 w 1466850"/>
                  <a:gd name="connsiteY108" fmla="*/ 159544 h 1095375"/>
                  <a:gd name="connsiteX109" fmla="*/ 214312 w 1466850"/>
                  <a:gd name="connsiteY109" fmla="*/ 216694 h 1095375"/>
                  <a:gd name="connsiteX110" fmla="*/ 183356 w 1466850"/>
                  <a:gd name="connsiteY110" fmla="*/ 221456 h 1095375"/>
                  <a:gd name="connsiteX111" fmla="*/ 183356 w 1466850"/>
                  <a:gd name="connsiteY111" fmla="*/ 254794 h 1095375"/>
                  <a:gd name="connsiteX112" fmla="*/ 161925 w 1466850"/>
                  <a:gd name="connsiteY112" fmla="*/ 304800 h 1095375"/>
                  <a:gd name="connsiteX113" fmla="*/ 140494 w 1466850"/>
                  <a:gd name="connsiteY113" fmla="*/ 323850 h 1095375"/>
                  <a:gd name="connsiteX114" fmla="*/ 78581 w 1466850"/>
                  <a:gd name="connsiteY114" fmla="*/ 326232 h 1095375"/>
                  <a:gd name="connsiteX115" fmla="*/ 30956 w 1466850"/>
                  <a:gd name="connsiteY115" fmla="*/ 302419 h 1095375"/>
                  <a:gd name="connsiteX0" fmla="*/ 30956 w 1466850"/>
                  <a:gd name="connsiteY0" fmla="*/ 316706 h 1095375"/>
                  <a:gd name="connsiteX1" fmla="*/ 19050 w 1466850"/>
                  <a:gd name="connsiteY1" fmla="*/ 381000 h 1095375"/>
                  <a:gd name="connsiteX2" fmla="*/ 19050 w 1466850"/>
                  <a:gd name="connsiteY2" fmla="*/ 397669 h 1095375"/>
                  <a:gd name="connsiteX3" fmla="*/ 0 w 1466850"/>
                  <a:gd name="connsiteY3" fmla="*/ 459581 h 1095375"/>
                  <a:gd name="connsiteX4" fmla="*/ 7144 w 1466850"/>
                  <a:gd name="connsiteY4" fmla="*/ 497681 h 1095375"/>
                  <a:gd name="connsiteX5" fmla="*/ 9525 w 1466850"/>
                  <a:gd name="connsiteY5" fmla="*/ 535781 h 1095375"/>
                  <a:gd name="connsiteX6" fmla="*/ 19050 w 1466850"/>
                  <a:gd name="connsiteY6" fmla="*/ 583406 h 1095375"/>
                  <a:gd name="connsiteX7" fmla="*/ 23812 w 1466850"/>
                  <a:gd name="connsiteY7" fmla="*/ 688181 h 1095375"/>
                  <a:gd name="connsiteX8" fmla="*/ 35719 w 1466850"/>
                  <a:gd name="connsiteY8" fmla="*/ 747712 h 1095375"/>
                  <a:gd name="connsiteX9" fmla="*/ 40481 w 1466850"/>
                  <a:gd name="connsiteY9" fmla="*/ 778669 h 1095375"/>
                  <a:gd name="connsiteX10" fmla="*/ 47625 w 1466850"/>
                  <a:gd name="connsiteY10" fmla="*/ 831056 h 1095375"/>
                  <a:gd name="connsiteX11" fmla="*/ 38100 w 1466850"/>
                  <a:gd name="connsiteY11" fmla="*/ 919162 h 1095375"/>
                  <a:gd name="connsiteX12" fmla="*/ 78581 w 1466850"/>
                  <a:gd name="connsiteY12" fmla="*/ 1028700 h 1095375"/>
                  <a:gd name="connsiteX13" fmla="*/ 71437 w 1466850"/>
                  <a:gd name="connsiteY13" fmla="*/ 1095375 h 1095375"/>
                  <a:gd name="connsiteX14" fmla="*/ 242887 w 1466850"/>
                  <a:gd name="connsiteY14" fmla="*/ 1092994 h 1095375"/>
                  <a:gd name="connsiteX15" fmla="*/ 238125 w 1466850"/>
                  <a:gd name="connsiteY15" fmla="*/ 1045369 h 1095375"/>
                  <a:gd name="connsiteX16" fmla="*/ 230981 w 1466850"/>
                  <a:gd name="connsiteY16" fmla="*/ 1035844 h 1095375"/>
                  <a:gd name="connsiteX17" fmla="*/ 252412 w 1466850"/>
                  <a:gd name="connsiteY17" fmla="*/ 1019175 h 1095375"/>
                  <a:gd name="connsiteX18" fmla="*/ 314325 w 1466850"/>
                  <a:gd name="connsiteY18" fmla="*/ 995362 h 1095375"/>
                  <a:gd name="connsiteX19" fmla="*/ 311944 w 1466850"/>
                  <a:gd name="connsiteY19" fmla="*/ 959644 h 1095375"/>
                  <a:gd name="connsiteX20" fmla="*/ 326231 w 1466850"/>
                  <a:gd name="connsiteY20" fmla="*/ 942975 h 1095375"/>
                  <a:gd name="connsiteX21" fmla="*/ 452437 w 1466850"/>
                  <a:gd name="connsiteY21" fmla="*/ 950119 h 1095375"/>
                  <a:gd name="connsiteX22" fmla="*/ 464344 w 1466850"/>
                  <a:gd name="connsiteY22" fmla="*/ 933450 h 1095375"/>
                  <a:gd name="connsiteX23" fmla="*/ 476250 w 1466850"/>
                  <a:gd name="connsiteY23" fmla="*/ 883444 h 1095375"/>
                  <a:gd name="connsiteX24" fmla="*/ 488156 w 1466850"/>
                  <a:gd name="connsiteY24" fmla="*/ 857250 h 1095375"/>
                  <a:gd name="connsiteX25" fmla="*/ 526256 w 1466850"/>
                  <a:gd name="connsiteY25" fmla="*/ 862012 h 1095375"/>
                  <a:gd name="connsiteX26" fmla="*/ 545306 w 1466850"/>
                  <a:gd name="connsiteY26" fmla="*/ 909637 h 1095375"/>
                  <a:gd name="connsiteX27" fmla="*/ 566737 w 1466850"/>
                  <a:gd name="connsiteY27" fmla="*/ 881062 h 1095375"/>
                  <a:gd name="connsiteX28" fmla="*/ 621506 w 1466850"/>
                  <a:gd name="connsiteY28" fmla="*/ 845344 h 1095375"/>
                  <a:gd name="connsiteX29" fmla="*/ 709612 w 1466850"/>
                  <a:gd name="connsiteY29" fmla="*/ 814387 h 1095375"/>
                  <a:gd name="connsiteX30" fmla="*/ 716756 w 1466850"/>
                  <a:gd name="connsiteY30" fmla="*/ 769144 h 1095375"/>
                  <a:gd name="connsiteX31" fmla="*/ 742950 w 1466850"/>
                  <a:gd name="connsiteY31" fmla="*/ 750094 h 1095375"/>
                  <a:gd name="connsiteX32" fmla="*/ 785812 w 1466850"/>
                  <a:gd name="connsiteY32" fmla="*/ 726281 h 1095375"/>
                  <a:gd name="connsiteX33" fmla="*/ 800100 w 1466850"/>
                  <a:gd name="connsiteY33" fmla="*/ 716756 h 1095375"/>
                  <a:gd name="connsiteX34" fmla="*/ 862012 w 1466850"/>
                  <a:gd name="connsiteY34" fmla="*/ 721519 h 1095375"/>
                  <a:gd name="connsiteX35" fmla="*/ 883444 w 1466850"/>
                  <a:gd name="connsiteY35" fmla="*/ 721519 h 1095375"/>
                  <a:gd name="connsiteX36" fmla="*/ 892969 w 1466850"/>
                  <a:gd name="connsiteY36" fmla="*/ 697706 h 1095375"/>
                  <a:gd name="connsiteX37" fmla="*/ 892969 w 1466850"/>
                  <a:gd name="connsiteY37" fmla="*/ 697706 h 1095375"/>
                  <a:gd name="connsiteX38" fmla="*/ 921544 w 1466850"/>
                  <a:gd name="connsiteY38" fmla="*/ 609600 h 1095375"/>
                  <a:gd name="connsiteX39" fmla="*/ 909637 w 1466850"/>
                  <a:gd name="connsiteY39" fmla="*/ 552450 h 1095375"/>
                  <a:gd name="connsiteX40" fmla="*/ 928687 w 1466850"/>
                  <a:gd name="connsiteY40" fmla="*/ 540544 h 1095375"/>
                  <a:gd name="connsiteX41" fmla="*/ 973931 w 1466850"/>
                  <a:gd name="connsiteY41" fmla="*/ 535781 h 1095375"/>
                  <a:gd name="connsiteX42" fmla="*/ 1014412 w 1466850"/>
                  <a:gd name="connsiteY42" fmla="*/ 447675 h 1095375"/>
                  <a:gd name="connsiteX43" fmla="*/ 1038225 w 1466850"/>
                  <a:gd name="connsiteY43" fmla="*/ 445294 h 1095375"/>
                  <a:gd name="connsiteX44" fmla="*/ 1073944 w 1466850"/>
                  <a:gd name="connsiteY44" fmla="*/ 476250 h 1095375"/>
                  <a:gd name="connsiteX45" fmla="*/ 1112044 w 1466850"/>
                  <a:gd name="connsiteY45" fmla="*/ 514350 h 1095375"/>
                  <a:gd name="connsiteX46" fmla="*/ 1171575 w 1466850"/>
                  <a:gd name="connsiteY46" fmla="*/ 540544 h 1095375"/>
                  <a:gd name="connsiteX47" fmla="*/ 1219200 w 1466850"/>
                  <a:gd name="connsiteY47" fmla="*/ 521494 h 1095375"/>
                  <a:gd name="connsiteX48" fmla="*/ 1245394 w 1466850"/>
                  <a:gd name="connsiteY48" fmla="*/ 502444 h 1095375"/>
                  <a:gd name="connsiteX49" fmla="*/ 1278731 w 1466850"/>
                  <a:gd name="connsiteY49" fmla="*/ 511969 h 1095375"/>
                  <a:gd name="connsiteX50" fmla="*/ 1295400 w 1466850"/>
                  <a:gd name="connsiteY50" fmla="*/ 531019 h 1095375"/>
                  <a:gd name="connsiteX51" fmla="*/ 1273969 w 1466850"/>
                  <a:gd name="connsiteY51" fmla="*/ 573881 h 1095375"/>
                  <a:gd name="connsiteX52" fmla="*/ 1271587 w 1466850"/>
                  <a:gd name="connsiteY52" fmla="*/ 602456 h 1095375"/>
                  <a:gd name="connsiteX53" fmla="*/ 1285875 w 1466850"/>
                  <a:gd name="connsiteY53" fmla="*/ 611981 h 1095375"/>
                  <a:gd name="connsiteX54" fmla="*/ 1300162 w 1466850"/>
                  <a:gd name="connsiteY54" fmla="*/ 628650 h 1095375"/>
                  <a:gd name="connsiteX55" fmla="*/ 1321594 w 1466850"/>
                  <a:gd name="connsiteY55" fmla="*/ 666750 h 1095375"/>
                  <a:gd name="connsiteX56" fmla="*/ 1347787 w 1466850"/>
                  <a:gd name="connsiteY56" fmla="*/ 681037 h 1095375"/>
                  <a:gd name="connsiteX57" fmla="*/ 1371600 w 1466850"/>
                  <a:gd name="connsiteY57" fmla="*/ 681037 h 1095375"/>
                  <a:gd name="connsiteX58" fmla="*/ 1376362 w 1466850"/>
                  <a:gd name="connsiteY58" fmla="*/ 628650 h 1095375"/>
                  <a:gd name="connsiteX59" fmla="*/ 1395412 w 1466850"/>
                  <a:gd name="connsiteY59" fmla="*/ 578644 h 1095375"/>
                  <a:gd name="connsiteX60" fmla="*/ 1426369 w 1466850"/>
                  <a:gd name="connsiteY60" fmla="*/ 571500 h 1095375"/>
                  <a:gd name="connsiteX61" fmla="*/ 1466850 w 1466850"/>
                  <a:gd name="connsiteY61" fmla="*/ 552450 h 1095375"/>
                  <a:gd name="connsiteX62" fmla="*/ 1443037 w 1466850"/>
                  <a:gd name="connsiteY62" fmla="*/ 509587 h 1095375"/>
                  <a:gd name="connsiteX63" fmla="*/ 1414462 w 1466850"/>
                  <a:gd name="connsiteY63" fmla="*/ 464344 h 1095375"/>
                  <a:gd name="connsiteX64" fmla="*/ 1388269 w 1466850"/>
                  <a:gd name="connsiteY64" fmla="*/ 438150 h 1095375"/>
                  <a:gd name="connsiteX65" fmla="*/ 1404937 w 1466850"/>
                  <a:gd name="connsiteY65" fmla="*/ 400050 h 1095375"/>
                  <a:gd name="connsiteX66" fmla="*/ 1404937 w 1466850"/>
                  <a:gd name="connsiteY66" fmla="*/ 383381 h 1095375"/>
                  <a:gd name="connsiteX67" fmla="*/ 1431131 w 1466850"/>
                  <a:gd name="connsiteY67" fmla="*/ 338137 h 1095375"/>
                  <a:gd name="connsiteX68" fmla="*/ 1419225 w 1466850"/>
                  <a:gd name="connsiteY68" fmla="*/ 264319 h 1095375"/>
                  <a:gd name="connsiteX69" fmla="*/ 1438275 w 1466850"/>
                  <a:gd name="connsiteY69" fmla="*/ 202406 h 1095375"/>
                  <a:gd name="connsiteX70" fmla="*/ 1435894 w 1466850"/>
                  <a:gd name="connsiteY70" fmla="*/ 173831 h 1095375"/>
                  <a:gd name="connsiteX71" fmla="*/ 1404937 w 1466850"/>
                  <a:gd name="connsiteY71" fmla="*/ 164306 h 1095375"/>
                  <a:gd name="connsiteX72" fmla="*/ 1364456 w 1466850"/>
                  <a:gd name="connsiteY72" fmla="*/ 154781 h 1095375"/>
                  <a:gd name="connsiteX73" fmla="*/ 1293019 w 1466850"/>
                  <a:gd name="connsiteY73" fmla="*/ 154781 h 1095375"/>
                  <a:gd name="connsiteX74" fmla="*/ 1233487 w 1466850"/>
                  <a:gd name="connsiteY74" fmla="*/ 121444 h 1095375"/>
                  <a:gd name="connsiteX75" fmla="*/ 1207294 w 1466850"/>
                  <a:gd name="connsiteY75" fmla="*/ 114300 h 1095375"/>
                  <a:gd name="connsiteX76" fmla="*/ 1188244 w 1466850"/>
                  <a:gd name="connsiteY76" fmla="*/ 126206 h 1095375"/>
                  <a:gd name="connsiteX77" fmla="*/ 1133475 w 1466850"/>
                  <a:gd name="connsiteY77" fmla="*/ 188119 h 1095375"/>
                  <a:gd name="connsiteX78" fmla="*/ 1116806 w 1466850"/>
                  <a:gd name="connsiteY78" fmla="*/ 188119 h 1095375"/>
                  <a:gd name="connsiteX79" fmla="*/ 1078706 w 1466850"/>
                  <a:gd name="connsiteY79" fmla="*/ 142875 h 1095375"/>
                  <a:gd name="connsiteX80" fmla="*/ 1054894 w 1466850"/>
                  <a:gd name="connsiteY80" fmla="*/ 138112 h 1095375"/>
                  <a:gd name="connsiteX81" fmla="*/ 997744 w 1466850"/>
                  <a:gd name="connsiteY81" fmla="*/ 157162 h 1095375"/>
                  <a:gd name="connsiteX82" fmla="*/ 973931 w 1466850"/>
                  <a:gd name="connsiteY82" fmla="*/ 178594 h 1095375"/>
                  <a:gd name="connsiteX83" fmla="*/ 928687 w 1466850"/>
                  <a:gd name="connsiteY83" fmla="*/ 173831 h 1095375"/>
                  <a:gd name="connsiteX84" fmla="*/ 878681 w 1466850"/>
                  <a:gd name="connsiteY84" fmla="*/ 164306 h 1095375"/>
                  <a:gd name="connsiteX85" fmla="*/ 864394 w 1466850"/>
                  <a:gd name="connsiteY85" fmla="*/ 83344 h 1095375"/>
                  <a:gd name="connsiteX86" fmla="*/ 845344 w 1466850"/>
                  <a:gd name="connsiteY86" fmla="*/ 69056 h 1095375"/>
                  <a:gd name="connsiteX87" fmla="*/ 747712 w 1466850"/>
                  <a:gd name="connsiteY87" fmla="*/ 119062 h 1095375"/>
                  <a:gd name="connsiteX88" fmla="*/ 721519 w 1466850"/>
                  <a:gd name="connsiteY88" fmla="*/ 140494 h 1095375"/>
                  <a:gd name="connsiteX89" fmla="*/ 709612 w 1466850"/>
                  <a:gd name="connsiteY89" fmla="*/ 190500 h 1095375"/>
                  <a:gd name="connsiteX90" fmla="*/ 707231 w 1466850"/>
                  <a:gd name="connsiteY90" fmla="*/ 195262 h 1095375"/>
                  <a:gd name="connsiteX91" fmla="*/ 654844 w 1466850"/>
                  <a:gd name="connsiteY91" fmla="*/ 190500 h 1095375"/>
                  <a:gd name="connsiteX92" fmla="*/ 633412 w 1466850"/>
                  <a:gd name="connsiteY92" fmla="*/ 180975 h 1095375"/>
                  <a:gd name="connsiteX93" fmla="*/ 614362 w 1466850"/>
                  <a:gd name="connsiteY93" fmla="*/ 142875 h 1095375"/>
                  <a:gd name="connsiteX94" fmla="*/ 590550 w 1466850"/>
                  <a:gd name="connsiteY94" fmla="*/ 130969 h 1095375"/>
                  <a:gd name="connsiteX95" fmla="*/ 540544 w 1466850"/>
                  <a:gd name="connsiteY95" fmla="*/ 161925 h 1095375"/>
                  <a:gd name="connsiteX96" fmla="*/ 507206 w 1466850"/>
                  <a:gd name="connsiteY96" fmla="*/ 154781 h 1095375"/>
                  <a:gd name="connsiteX97" fmla="*/ 495300 w 1466850"/>
                  <a:gd name="connsiteY97" fmla="*/ 123825 h 1095375"/>
                  <a:gd name="connsiteX98" fmla="*/ 490537 w 1466850"/>
                  <a:gd name="connsiteY98" fmla="*/ 114300 h 1095375"/>
                  <a:gd name="connsiteX99" fmla="*/ 431006 w 1466850"/>
                  <a:gd name="connsiteY99" fmla="*/ 97631 h 1095375"/>
                  <a:gd name="connsiteX100" fmla="*/ 442912 w 1466850"/>
                  <a:gd name="connsiteY100" fmla="*/ 33337 h 1095375"/>
                  <a:gd name="connsiteX101" fmla="*/ 423862 w 1466850"/>
                  <a:gd name="connsiteY101" fmla="*/ 19050 h 1095375"/>
                  <a:gd name="connsiteX102" fmla="*/ 335756 w 1466850"/>
                  <a:gd name="connsiteY102" fmla="*/ 0 h 1095375"/>
                  <a:gd name="connsiteX103" fmla="*/ 302419 w 1466850"/>
                  <a:gd name="connsiteY103" fmla="*/ 35719 h 1095375"/>
                  <a:gd name="connsiteX104" fmla="*/ 266700 w 1466850"/>
                  <a:gd name="connsiteY104" fmla="*/ 50006 h 1095375"/>
                  <a:gd name="connsiteX105" fmla="*/ 271462 w 1466850"/>
                  <a:gd name="connsiteY105" fmla="*/ 95250 h 1095375"/>
                  <a:gd name="connsiteX106" fmla="*/ 316706 w 1466850"/>
                  <a:gd name="connsiteY106" fmla="*/ 121444 h 1095375"/>
                  <a:gd name="connsiteX107" fmla="*/ 302419 w 1466850"/>
                  <a:gd name="connsiteY107" fmla="*/ 145256 h 1095375"/>
                  <a:gd name="connsiteX108" fmla="*/ 247650 w 1466850"/>
                  <a:gd name="connsiteY108" fmla="*/ 159544 h 1095375"/>
                  <a:gd name="connsiteX109" fmla="*/ 214312 w 1466850"/>
                  <a:gd name="connsiteY109" fmla="*/ 216694 h 1095375"/>
                  <a:gd name="connsiteX110" fmla="*/ 183356 w 1466850"/>
                  <a:gd name="connsiteY110" fmla="*/ 221456 h 1095375"/>
                  <a:gd name="connsiteX111" fmla="*/ 183356 w 1466850"/>
                  <a:gd name="connsiteY111" fmla="*/ 254794 h 1095375"/>
                  <a:gd name="connsiteX112" fmla="*/ 161925 w 1466850"/>
                  <a:gd name="connsiteY112" fmla="*/ 304800 h 1095375"/>
                  <a:gd name="connsiteX113" fmla="*/ 140494 w 1466850"/>
                  <a:gd name="connsiteY113" fmla="*/ 323850 h 1095375"/>
                  <a:gd name="connsiteX114" fmla="*/ 78581 w 1466850"/>
                  <a:gd name="connsiteY114" fmla="*/ 326232 h 1095375"/>
                  <a:gd name="connsiteX115" fmla="*/ 30956 w 1466850"/>
                  <a:gd name="connsiteY115" fmla="*/ 316706 h 1095375"/>
                  <a:gd name="connsiteX0" fmla="*/ 30956 w 1466850"/>
                  <a:gd name="connsiteY0" fmla="*/ 295274 h 1095375"/>
                  <a:gd name="connsiteX1" fmla="*/ 19050 w 1466850"/>
                  <a:gd name="connsiteY1" fmla="*/ 381000 h 1095375"/>
                  <a:gd name="connsiteX2" fmla="*/ 19050 w 1466850"/>
                  <a:gd name="connsiteY2" fmla="*/ 397669 h 1095375"/>
                  <a:gd name="connsiteX3" fmla="*/ 0 w 1466850"/>
                  <a:gd name="connsiteY3" fmla="*/ 459581 h 1095375"/>
                  <a:gd name="connsiteX4" fmla="*/ 7144 w 1466850"/>
                  <a:gd name="connsiteY4" fmla="*/ 497681 h 1095375"/>
                  <a:gd name="connsiteX5" fmla="*/ 9525 w 1466850"/>
                  <a:gd name="connsiteY5" fmla="*/ 535781 h 1095375"/>
                  <a:gd name="connsiteX6" fmla="*/ 19050 w 1466850"/>
                  <a:gd name="connsiteY6" fmla="*/ 583406 h 1095375"/>
                  <a:gd name="connsiteX7" fmla="*/ 23812 w 1466850"/>
                  <a:gd name="connsiteY7" fmla="*/ 688181 h 1095375"/>
                  <a:gd name="connsiteX8" fmla="*/ 35719 w 1466850"/>
                  <a:gd name="connsiteY8" fmla="*/ 747712 h 1095375"/>
                  <a:gd name="connsiteX9" fmla="*/ 40481 w 1466850"/>
                  <a:gd name="connsiteY9" fmla="*/ 778669 h 1095375"/>
                  <a:gd name="connsiteX10" fmla="*/ 47625 w 1466850"/>
                  <a:gd name="connsiteY10" fmla="*/ 831056 h 1095375"/>
                  <a:gd name="connsiteX11" fmla="*/ 38100 w 1466850"/>
                  <a:gd name="connsiteY11" fmla="*/ 919162 h 1095375"/>
                  <a:gd name="connsiteX12" fmla="*/ 78581 w 1466850"/>
                  <a:gd name="connsiteY12" fmla="*/ 1028700 h 1095375"/>
                  <a:gd name="connsiteX13" fmla="*/ 71437 w 1466850"/>
                  <a:gd name="connsiteY13" fmla="*/ 1095375 h 1095375"/>
                  <a:gd name="connsiteX14" fmla="*/ 242887 w 1466850"/>
                  <a:gd name="connsiteY14" fmla="*/ 1092994 h 1095375"/>
                  <a:gd name="connsiteX15" fmla="*/ 238125 w 1466850"/>
                  <a:gd name="connsiteY15" fmla="*/ 1045369 h 1095375"/>
                  <a:gd name="connsiteX16" fmla="*/ 230981 w 1466850"/>
                  <a:gd name="connsiteY16" fmla="*/ 1035844 h 1095375"/>
                  <a:gd name="connsiteX17" fmla="*/ 252412 w 1466850"/>
                  <a:gd name="connsiteY17" fmla="*/ 1019175 h 1095375"/>
                  <a:gd name="connsiteX18" fmla="*/ 314325 w 1466850"/>
                  <a:gd name="connsiteY18" fmla="*/ 995362 h 1095375"/>
                  <a:gd name="connsiteX19" fmla="*/ 311944 w 1466850"/>
                  <a:gd name="connsiteY19" fmla="*/ 959644 h 1095375"/>
                  <a:gd name="connsiteX20" fmla="*/ 326231 w 1466850"/>
                  <a:gd name="connsiteY20" fmla="*/ 942975 h 1095375"/>
                  <a:gd name="connsiteX21" fmla="*/ 452437 w 1466850"/>
                  <a:gd name="connsiteY21" fmla="*/ 950119 h 1095375"/>
                  <a:gd name="connsiteX22" fmla="*/ 464344 w 1466850"/>
                  <a:gd name="connsiteY22" fmla="*/ 933450 h 1095375"/>
                  <a:gd name="connsiteX23" fmla="*/ 476250 w 1466850"/>
                  <a:gd name="connsiteY23" fmla="*/ 883444 h 1095375"/>
                  <a:gd name="connsiteX24" fmla="*/ 488156 w 1466850"/>
                  <a:gd name="connsiteY24" fmla="*/ 857250 h 1095375"/>
                  <a:gd name="connsiteX25" fmla="*/ 526256 w 1466850"/>
                  <a:gd name="connsiteY25" fmla="*/ 862012 h 1095375"/>
                  <a:gd name="connsiteX26" fmla="*/ 545306 w 1466850"/>
                  <a:gd name="connsiteY26" fmla="*/ 909637 h 1095375"/>
                  <a:gd name="connsiteX27" fmla="*/ 566737 w 1466850"/>
                  <a:gd name="connsiteY27" fmla="*/ 881062 h 1095375"/>
                  <a:gd name="connsiteX28" fmla="*/ 621506 w 1466850"/>
                  <a:gd name="connsiteY28" fmla="*/ 845344 h 1095375"/>
                  <a:gd name="connsiteX29" fmla="*/ 709612 w 1466850"/>
                  <a:gd name="connsiteY29" fmla="*/ 814387 h 1095375"/>
                  <a:gd name="connsiteX30" fmla="*/ 716756 w 1466850"/>
                  <a:gd name="connsiteY30" fmla="*/ 769144 h 1095375"/>
                  <a:gd name="connsiteX31" fmla="*/ 742950 w 1466850"/>
                  <a:gd name="connsiteY31" fmla="*/ 750094 h 1095375"/>
                  <a:gd name="connsiteX32" fmla="*/ 785812 w 1466850"/>
                  <a:gd name="connsiteY32" fmla="*/ 726281 h 1095375"/>
                  <a:gd name="connsiteX33" fmla="*/ 800100 w 1466850"/>
                  <a:gd name="connsiteY33" fmla="*/ 716756 h 1095375"/>
                  <a:gd name="connsiteX34" fmla="*/ 862012 w 1466850"/>
                  <a:gd name="connsiteY34" fmla="*/ 721519 h 1095375"/>
                  <a:gd name="connsiteX35" fmla="*/ 883444 w 1466850"/>
                  <a:gd name="connsiteY35" fmla="*/ 721519 h 1095375"/>
                  <a:gd name="connsiteX36" fmla="*/ 892969 w 1466850"/>
                  <a:gd name="connsiteY36" fmla="*/ 697706 h 1095375"/>
                  <a:gd name="connsiteX37" fmla="*/ 892969 w 1466850"/>
                  <a:gd name="connsiteY37" fmla="*/ 697706 h 1095375"/>
                  <a:gd name="connsiteX38" fmla="*/ 921544 w 1466850"/>
                  <a:gd name="connsiteY38" fmla="*/ 609600 h 1095375"/>
                  <a:gd name="connsiteX39" fmla="*/ 909637 w 1466850"/>
                  <a:gd name="connsiteY39" fmla="*/ 552450 h 1095375"/>
                  <a:gd name="connsiteX40" fmla="*/ 928687 w 1466850"/>
                  <a:gd name="connsiteY40" fmla="*/ 540544 h 1095375"/>
                  <a:gd name="connsiteX41" fmla="*/ 973931 w 1466850"/>
                  <a:gd name="connsiteY41" fmla="*/ 535781 h 1095375"/>
                  <a:gd name="connsiteX42" fmla="*/ 1014412 w 1466850"/>
                  <a:gd name="connsiteY42" fmla="*/ 447675 h 1095375"/>
                  <a:gd name="connsiteX43" fmla="*/ 1038225 w 1466850"/>
                  <a:gd name="connsiteY43" fmla="*/ 445294 h 1095375"/>
                  <a:gd name="connsiteX44" fmla="*/ 1073944 w 1466850"/>
                  <a:gd name="connsiteY44" fmla="*/ 476250 h 1095375"/>
                  <a:gd name="connsiteX45" fmla="*/ 1112044 w 1466850"/>
                  <a:gd name="connsiteY45" fmla="*/ 514350 h 1095375"/>
                  <a:gd name="connsiteX46" fmla="*/ 1171575 w 1466850"/>
                  <a:gd name="connsiteY46" fmla="*/ 540544 h 1095375"/>
                  <a:gd name="connsiteX47" fmla="*/ 1219200 w 1466850"/>
                  <a:gd name="connsiteY47" fmla="*/ 521494 h 1095375"/>
                  <a:gd name="connsiteX48" fmla="*/ 1245394 w 1466850"/>
                  <a:gd name="connsiteY48" fmla="*/ 502444 h 1095375"/>
                  <a:gd name="connsiteX49" fmla="*/ 1278731 w 1466850"/>
                  <a:gd name="connsiteY49" fmla="*/ 511969 h 1095375"/>
                  <a:gd name="connsiteX50" fmla="*/ 1295400 w 1466850"/>
                  <a:gd name="connsiteY50" fmla="*/ 531019 h 1095375"/>
                  <a:gd name="connsiteX51" fmla="*/ 1273969 w 1466850"/>
                  <a:gd name="connsiteY51" fmla="*/ 573881 h 1095375"/>
                  <a:gd name="connsiteX52" fmla="*/ 1271587 w 1466850"/>
                  <a:gd name="connsiteY52" fmla="*/ 602456 h 1095375"/>
                  <a:gd name="connsiteX53" fmla="*/ 1285875 w 1466850"/>
                  <a:gd name="connsiteY53" fmla="*/ 611981 h 1095375"/>
                  <a:gd name="connsiteX54" fmla="*/ 1300162 w 1466850"/>
                  <a:gd name="connsiteY54" fmla="*/ 628650 h 1095375"/>
                  <a:gd name="connsiteX55" fmla="*/ 1321594 w 1466850"/>
                  <a:gd name="connsiteY55" fmla="*/ 666750 h 1095375"/>
                  <a:gd name="connsiteX56" fmla="*/ 1347787 w 1466850"/>
                  <a:gd name="connsiteY56" fmla="*/ 681037 h 1095375"/>
                  <a:gd name="connsiteX57" fmla="*/ 1371600 w 1466850"/>
                  <a:gd name="connsiteY57" fmla="*/ 681037 h 1095375"/>
                  <a:gd name="connsiteX58" fmla="*/ 1376362 w 1466850"/>
                  <a:gd name="connsiteY58" fmla="*/ 628650 h 1095375"/>
                  <a:gd name="connsiteX59" fmla="*/ 1395412 w 1466850"/>
                  <a:gd name="connsiteY59" fmla="*/ 578644 h 1095375"/>
                  <a:gd name="connsiteX60" fmla="*/ 1426369 w 1466850"/>
                  <a:gd name="connsiteY60" fmla="*/ 571500 h 1095375"/>
                  <a:gd name="connsiteX61" fmla="*/ 1466850 w 1466850"/>
                  <a:gd name="connsiteY61" fmla="*/ 552450 h 1095375"/>
                  <a:gd name="connsiteX62" fmla="*/ 1443037 w 1466850"/>
                  <a:gd name="connsiteY62" fmla="*/ 509587 h 1095375"/>
                  <a:gd name="connsiteX63" fmla="*/ 1414462 w 1466850"/>
                  <a:gd name="connsiteY63" fmla="*/ 464344 h 1095375"/>
                  <a:gd name="connsiteX64" fmla="*/ 1388269 w 1466850"/>
                  <a:gd name="connsiteY64" fmla="*/ 438150 h 1095375"/>
                  <a:gd name="connsiteX65" fmla="*/ 1404937 w 1466850"/>
                  <a:gd name="connsiteY65" fmla="*/ 400050 h 1095375"/>
                  <a:gd name="connsiteX66" fmla="*/ 1404937 w 1466850"/>
                  <a:gd name="connsiteY66" fmla="*/ 383381 h 1095375"/>
                  <a:gd name="connsiteX67" fmla="*/ 1431131 w 1466850"/>
                  <a:gd name="connsiteY67" fmla="*/ 338137 h 1095375"/>
                  <a:gd name="connsiteX68" fmla="*/ 1419225 w 1466850"/>
                  <a:gd name="connsiteY68" fmla="*/ 264319 h 1095375"/>
                  <a:gd name="connsiteX69" fmla="*/ 1438275 w 1466850"/>
                  <a:gd name="connsiteY69" fmla="*/ 202406 h 1095375"/>
                  <a:gd name="connsiteX70" fmla="*/ 1435894 w 1466850"/>
                  <a:gd name="connsiteY70" fmla="*/ 173831 h 1095375"/>
                  <a:gd name="connsiteX71" fmla="*/ 1404937 w 1466850"/>
                  <a:gd name="connsiteY71" fmla="*/ 164306 h 1095375"/>
                  <a:gd name="connsiteX72" fmla="*/ 1364456 w 1466850"/>
                  <a:gd name="connsiteY72" fmla="*/ 154781 h 1095375"/>
                  <a:gd name="connsiteX73" fmla="*/ 1293019 w 1466850"/>
                  <a:gd name="connsiteY73" fmla="*/ 154781 h 1095375"/>
                  <a:gd name="connsiteX74" fmla="*/ 1233487 w 1466850"/>
                  <a:gd name="connsiteY74" fmla="*/ 121444 h 1095375"/>
                  <a:gd name="connsiteX75" fmla="*/ 1207294 w 1466850"/>
                  <a:gd name="connsiteY75" fmla="*/ 114300 h 1095375"/>
                  <a:gd name="connsiteX76" fmla="*/ 1188244 w 1466850"/>
                  <a:gd name="connsiteY76" fmla="*/ 126206 h 1095375"/>
                  <a:gd name="connsiteX77" fmla="*/ 1133475 w 1466850"/>
                  <a:gd name="connsiteY77" fmla="*/ 188119 h 1095375"/>
                  <a:gd name="connsiteX78" fmla="*/ 1116806 w 1466850"/>
                  <a:gd name="connsiteY78" fmla="*/ 188119 h 1095375"/>
                  <a:gd name="connsiteX79" fmla="*/ 1078706 w 1466850"/>
                  <a:gd name="connsiteY79" fmla="*/ 142875 h 1095375"/>
                  <a:gd name="connsiteX80" fmla="*/ 1054894 w 1466850"/>
                  <a:gd name="connsiteY80" fmla="*/ 138112 h 1095375"/>
                  <a:gd name="connsiteX81" fmla="*/ 997744 w 1466850"/>
                  <a:gd name="connsiteY81" fmla="*/ 157162 h 1095375"/>
                  <a:gd name="connsiteX82" fmla="*/ 973931 w 1466850"/>
                  <a:gd name="connsiteY82" fmla="*/ 178594 h 1095375"/>
                  <a:gd name="connsiteX83" fmla="*/ 928687 w 1466850"/>
                  <a:gd name="connsiteY83" fmla="*/ 173831 h 1095375"/>
                  <a:gd name="connsiteX84" fmla="*/ 878681 w 1466850"/>
                  <a:gd name="connsiteY84" fmla="*/ 164306 h 1095375"/>
                  <a:gd name="connsiteX85" fmla="*/ 864394 w 1466850"/>
                  <a:gd name="connsiteY85" fmla="*/ 83344 h 1095375"/>
                  <a:gd name="connsiteX86" fmla="*/ 845344 w 1466850"/>
                  <a:gd name="connsiteY86" fmla="*/ 69056 h 1095375"/>
                  <a:gd name="connsiteX87" fmla="*/ 747712 w 1466850"/>
                  <a:gd name="connsiteY87" fmla="*/ 119062 h 1095375"/>
                  <a:gd name="connsiteX88" fmla="*/ 721519 w 1466850"/>
                  <a:gd name="connsiteY88" fmla="*/ 140494 h 1095375"/>
                  <a:gd name="connsiteX89" fmla="*/ 709612 w 1466850"/>
                  <a:gd name="connsiteY89" fmla="*/ 190500 h 1095375"/>
                  <a:gd name="connsiteX90" fmla="*/ 707231 w 1466850"/>
                  <a:gd name="connsiteY90" fmla="*/ 195262 h 1095375"/>
                  <a:gd name="connsiteX91" fmla="*/ 654844 w 1466850"/>
                  <a:gd name="connsiteY91" fmla="*/ 190500 h 1095375"/>
                  <a:gd name="connsiteX92" fmla="*/ 633412 w 1466850"/>
                  <a:gd name="connsiteY92" fmla="*/ 180975 h 1095375"/>
                  <a:gd name="connsiteX93" fmla="*/ 614362 w 1466850"/>
                  <a:gd name="connsiteY93" fmla="*/ 142875 h 1095375"/>
                  <a:gd name="connsiteX94" fmla="*/ 590550 w 1466850"/>
                  <a:gd name="connsiteY94" fmla="*/ 130969 h 1095375"/>
                  <a:gd name="connsiteX95" fmla="*/ 540544 w 1466850"/>
                  <a:gd name="connsiteY95" fmla="*/ 161925 h 1095375"/>
                  <a:gd name="connsiteX96" fmla="*/ 507206 w 1466850"/>
                  <a:gd name="connsiteY96" fmla="*/ 154781 h 1095375"/>
                  <a:gd name="connsiteX97" fmla="*/ 495300 w 1466850"/>
                  <a:gd name="connsiteY97" fmla="*/ 123825 h 1095375"/>
                  <a:gd name="connsiteX98" fmla="*/ 490537 w 1466850"/>
                  <a:gd name="connsiteY98" fmla="*/ 114300 h 1095375"/>
                  <a:gd name="connsiteX99" fmla="*/ 431006 w 1466850"/>
                  <a:gd name="connsiteY99" fmla="*/ 97631 h 1095375"/>
                  <a:gd name="connsiteX100" fmla="*/ 442912 w 1466850"/>
                  <a:gd name="connsiteY100" fmla="*/ 33337 h 1095375"/>
                  <a:gd name="connsiteX101" fmla="*/ 423862 w 1466850"/>
                  <a:gd name="connsiteY101" fmla="*/ 19050 h 1095375"/>
                  <a:gd name="connsiteX102" fmla="*/ 335756 w 1466850"/>
                  <a:gd name="connsiteY102" fmla="*/ 0 h 1095375"/>
                  <a:gd name="connsiteX103" fmla="*/ 302419 w 1466850"/>
                  <a:gd name="connsiteY103" fmla="*/ 35719 h 1095375"/>
                  <a:gd name="connsiteX104" fmla="*/ 266700 w 1466850"/>
                  <a:gd name="connsiteY104" fmla="*/ 50006 h 1095375"/>
                  <a:gd name="connsiteX105" fmla="*/ 271462 w 1466850"/>
                  <a:gd name="connsiteY105" fmla="*/ 95250 h 1095375"/>
                  <a:gd name="connsiteX106" fmla="*/ 316706 w 1466850"/>
                  <a:gd name="connsiteY106" fmla="*/ 121444 h 1095375"/>
                  <a:gd name="connsiteX107" fmla="*/ 302419 w 1466850"/>
                  <a:gd name="connsiteY107" fmla="*/ 145256 h 1095375"/>
                  <a:gd name="connsiteX108" fmla="*/ 247650 w 1466850"/>
                  <a:gd name="connsiteY108" fmla="*/ 159544 h 1095375"/>
                  <a:gd name="connsiteX109" fmla="*/ 214312 w 1466850"/>
                  <a:gd name="connsiteY109" fmla="*/ 216694 h 1095375"/>
                  <a:gd name="connsiteX110" fmla="*/ 183356 w 1466850"/>
                  <a:gd name="connsiteY110" fmla="*/ 221456 h 1095375"/>
                  <a:gd name="connsiteX111" fmla="*/ 183356 w 1466850"/>
                  <a:gd name="connsiteY111" fmla="*/ 254794 h 1095375"/>
                  <a:gd name="connsiteX112" fmla="*/ 161925 w 1466850"/>
                  <a:gd name="connsiteY112" fmla="*/ 304800 h 1095375"/>
                  <a:gd name="connsiteX113" fmla="*/ 140494 w 1466850"/>
                  <a:gd name="connsiteY113" fmla="*/ 323850 h 1095375"/>
                  <a:gd name="connsiteX114" fmla="*/ 78581 w 1466850"/>
                  <a:gd name="connsiteY114" fmla="*/ 326232 h 1095375"/>
                  <a:gd name="connsiteX115" fmla="*/ 30956 w 1466850"/>
                  <a:gd name="connsiteY115" fmla="*/ 295274 h 1095375"/>
                  <a:gd name="connsiteX0" fmla="*/ 30956 w 1466850"/>
                  <a:gd name="connsiteY0" fmla="*/ 295274 h 1095375"/>
                  <a:gd name="connsiteX1" fmla="*/ 19050 w 1466850"/>
                  <a:gd name="connsiteY1" fmla="*/ 381000 h 1095375"/>
                  <a:gd name="connsiteX2" fmla="*/ 19050 w 1466850"/>
                  <a:gd name="connsiteY2" fmla="*/ 397669 h 1095375"/>
                  <a:gd name="connsiteX3" fmla="*/ 0 w 1466850"/>
                  <a:gd name="connsiteY3" fmla="*/ 459581 h 1095375"/>
                  <a:gd name="connsiteX4" fmla="*/ 7144 w 1466850"/>
                  <a:gd name="connsiteY4" fmla="*/ 497681 h 1095375"/>
                  <a:gd name="connsiteX5" fmla="*/ 9525 w 1466850"/>
                  <a:gd name="connsiteY5" fmla="*/ 535781 h 1095375"/>
                  <a:gd name="connsiteX6" fmla="*/ 19050 w 1466850"/>
                  <a:gd name="connsiteY6" fmla="*/ 583406 h 1095375"/>
                  <a:gd name="connsiteX7" fmla="*/ 23812 w 1466850"/>
                  <a:gd name="connsiteY7" fmla="*/ 688181 h 1095375"/>
                  <a:gd name="connsiteX8" fmla="*/ 35719 w 1466850"/>
                  <a:gd name="connsiteY8" fmla="*/ 747712 h 1095375"/>
                  <a:gd name="connsiteX9" fmla="*/ 40481 w 1466850"/>
                  <a:gd name="connsiteY9" fmla="*/ 778669 h 1095375"/>
                  <a:gd name="connsiteX10" fmla="*/ 47625 w 1466850"/>
                  <a:gd name="connsiteY10" fmla="*/ 831056 h 1095375"/>
                  <a:gd name="connsiteX11" fmla="*/ 38100 w 1466850"/>
                  <a:gd name="connsiteY11" fmla="*/ 919162 h 1095375"/>
                  <a:gd name="connsiteX12" fmla="*/ 78581 w 1466850"/>
                  <a:gd name="connsiteY12" fmla="*/ 1028700 h 1095375"/>
                  <a:gd name="connsiteX13" fmla="*/ 71437 w 1466850"/>
                  <a:gd name="connsiteY13" fmla="*/ 1095375 h 1095375"/>
                  <a:gd name="connsiteX14" fmla="*/ 242887 w 1466850"/>
                  <a:gd name="connsiteY14" fmla="*/ 1092994 h 1095375"/>
                  <a:gd name="connsiteX15" fmla="*/ 238125 w 1466850"/>
                  <a:gd name="connsiteY15" fmla="*/ 1045369 h 1095375"/>
                  <a:gd name="connsiteX16" fmla="*/ 230981 w 1466850"/>
                  <a:gd name="connsiteY16" fmla="*/ 1035844 h 1095375"/>
                  <a:gd name="connsiteX17" fmla="*/ 252412 w 1466850"/>
                  <a:gd name="connsiteY17" fmla="*/ 1019175 h 1095375"/>
                  <a:gd name="connsiteX18" fmla="*/ 314325 w 1466850"/>
                  <a:gd name="connsiteY18" fmla="*/ 995362 h 1095375"/>
                  <a:gd name="connsiteX19" fmla="*/ 311944 w 1466850"/>
                  <a:gd name="connsiteY19" fmla="*/ 959644 h 1095375"/>
                  <a:gd name="connsiteX20" fmla="*/ 326231 w 1466850"/>
                  <a:gd name="connsiteY20" fmla="*/ 942975 h 1095375"/>
                  <a:gd name="connsiteX21" fmla="*/ 452437 w 1466850"/>
                  <a:gd name="connsiteY21" fmla="*/ 950119 h 1095375"/>
                  <a:gd name="connsiteX22" fmla="*/ 464344 w 1466850"/>
                  <a:gd name="connsiteY22" fmla="*/ 933450 h 1095375"/>
                  <a:gd name="connsiteX23" fmla="*/ 476250 w 1466850"/>
                  <a:gd name="connsiteY23" fmla="*/ 883444 h 1095375"/>
                  <a:gd name="connsiteX24" fmla="*/ 488156 w 1466850"/>
                  <a:gd name="connsiteY24" fmla="*/ 857250 h 1095375"/>
                  <a:gd name="connsiteX25" fmla="*/ 526256 w 1466850"/>
                  <a:gd name="connsiteY25" fmla="*/ 862012 h 1095375"/>
                  <a:gd name="connsiteX26" fmla="*/ 545306 w 1466850"/>
                  <a:gd name="connsiteY26" fmla="*/ 909637 h 1095375"/>
                  <a:gd name="connsiteX27" fmla="*/ 566737 w 1466850"/>
                  <a:gd name="connsiteY27" fmla="*/ 881062 h 1095375"/>
                  <a:gd name="connsiteX28" fmla="*/ 621506 w 1466850"/>
                  <a:gd name="connsiteY28" fmla="*/ 845344 h 1095375"/>
                  <a:gd name="connsiteX29" fmla="*/ 709612 w 1466850"/>
                  <a:gd name="connsiteY29" fmla="*/ 814387 h 1095375"/>
                  <a:gd name="connsiteX30" fmla="*/ 716756 w 1466850"/>
                  <a:gd name="connsiteY30" fmla="*/ 769144 h 1095375"/>
                  <a:gd name="connsiteX31" fmla="*/ 742950 w 1466850"/>
                  <a:gd name="connsiteY31" fmla="*/ 750094 h 1095375"/>
                  <a:gd name="connsiteX32" fmla="*/ 785812 w 1466850"/>
                  <a:gd name="connsiteY32" fmla="*/ 726281 h 1095375"/>
                  <a:gd name="connsiteX33" fmla="*/ 800100 w 1466850"/>
                  <a:gd name="connsiteY33" fmla="*/ 716756 h 1095375"/>
                  <a:gd name="connsiteX34" fmla="*/ 862012 w 1466850"/>
                  <a:gd name="connsiteY34" fmla="*/ 721519 h 1095375"/>
                  <a:gd name="connsiteX35" fmla="*/ 883444 w 1466850"/>
                  <a:gd name="connsiteY35" fmla="*/ 721519 h 1095375"/>
                  <a:gd name="connsiteX36" fmla="*/ 892969 w 1466850"/>
                  <a:gd name="connsiteY36" fmla="*/ 697706 h 1095375"/>
                  <a:gd name="connsiteX37" fmla="*/ 892969 w 1466850"/>
                  <a:gd name="connsiteY37" fmla="*/ 697706 h 1095375"/>
                  <a:gd name="connsiteX38" fmla="*/ 921544 w 1466850"/>
                  <a:gd name="connsiteY38" fmla="*/ 609600 h 1095375"/>
                  <a:gd name="connsiteX39" fmla="*/ 909637 w 1466850"/>
                  <a:gd name="connsiteY39" fmla="*/ 552450 h 1095375"/>
                  <a:gd name="connsiteX40" fmla="*/ 928687 w 1466850"/>
                  <a:gd name="connsiteY40" fmla="*/ 540544 h 1095375"/>
                  <a:gd name="connsiteX41" fmla="*/ 973931 w 1466850"/>
                  <a:gd name="connsiteY41" fmla="*/ 535781 h 1095375"/>
                  <a:gd name="connsiteX42" fmla="*/ 1014412 w 1466850"/>
                  <a:gd name="connsiteY42" fmla="*/ 447675 h 1095375"/>
                  <a:gd name="connsiteX43" fmla="*/ 1038225 w 1466850"/>
                  <a:gd name="connsiteY43" fmla="*/ 445294 h 1095375"/>
                  <a:gd name="connsiteX44" fmla="*/ 1073944 w 1466850"/>
                  <a:gd name="connsiteY44" fmla="*/ 476250 h 1095375"/>
                  <a:gd name="connsiteX45" fmla="*/ 1112044 w 1466850"/>
                  <a:gd name="connsiteY45" fmla="*/ 514350 h 1095375"/>
                  <a:gd name="connsiteX46" fmla="*/ 1171575 w 1466850"/>
                  <a:gd name="connsiteY46" fmla="*/ 540544 h 1095375"/>
                  <a:gd name="connsiteX47" fmla="*/ 1219200 w 1466850"/>
                  <a:gd name="connsiteY47" fmla="*/ 521494 h 1095375"/>
                  <a:gd name="connsiteX48" fmla="*/ 1245394 w 1466850"/>
                  <a:gd name="connsiteY48" fmla="*/ 502444 h 1095375"/>
                  <a:gd name="connsiteX49" fmla="*/ 1278731 w 1466850"/>
                  <a:gd name="connsiteY49" fmla="*/ 511969 h 1095375"/>
                  <a:gd name="connsiteX50" fmla="*/ 1295400 w 1466850"/>
                  <a:gd name="connsiteY50" fmla="*/ 531019 h 1095375"/>
                  <a:gd name="connsiteX51" fmla="*/ 1273969 w 1466850"/>
                  <a:gd name="connsiteY51" fmla="*/ 573881 h 1095375"/>
                  <a:gd name="connsiteX52" fmla="*/ 1271587 w 1466850"/>
                  <a:gd name="connsiteY52" fmla="*/ 602456 h 1095375"/>
                  <a:gd name="connsiteX53" fmla="*/ 1285875 w 1466850"/>
                  <a:gd name="connsiteY53" fmla="*/ 611981 h 1095375"/>
                  <a:gd name="connsiteX54" fmla="*/ 1300162 w 1466850"/>
                  <a:gd name="connsiteY54" fmla="*/ 628650 h 1095375"/>
                  <a:gd name="connsiteX55" fmla="*/ 1321594 w 1466850"/>
                  <a:gd name="connsiteY55" fmla="*/ 666750 h 1095375"/>
                  <a:gd name="connsiteX56" fmla="*/ 1347787 w 1466850"/>
                  <a:gd name="connsiteY56" fmla="*/ 681037 h 1095375"/>
                  <a:gd name="connsiteX57" fmla="*/ 1371600 w 1466850"/>
                  <a:gd name="connsiteY57" fmla="*/ 681037 h 1095375"/>
                  <a:gd name="connsiteX58" fmla="*/ 1376362 w 1466850"/>
                  <a:gd name="connsiteY58" fmla="*/ 628650 h 1095375"/>
                  <a:gd name="connsiteX59" fmla="*/ 1395412 w 1466850"/>
                  <a:gd name="connsiteY59" fmla="*/ 578644 h 1095375"/>
                  <a:gd name="connsiteX60" fmla="*/ 1426369 w 1466850"/>
                  <a:gd name="connsiteY60" fmla="*/ 571500 h 1095375"/>
                  <a:gd name="connsiteX61" fmla="*/ 1466850 w 1466850"/>
                  <a:gd name="connsiteY61" fmla="*/ 552450 h 1095375"/>
                  <a:gd name="connsiteX62" fmla="*/ 1443037 w 1466850"/>
                  <a:gd name="connsiteY62" fmla="*/ 509587 h 1095375"/>
                  <a:gd name="connsiteX63" fmla="*/ 1414462 w 1466850"/>
                  <a:gd name="connsiteY63" fmla="*/ 464344 h 1095375"/>
                  <a:gd name="connsiteX64" fmla="*/ 1388269 w 1466850"/>
                  <a:gd name="connsiteY64" fmla="*/ 438150 h 1095375"/>
                  <a:gd name="connsiteX65" fmla="*/ 1404937 w 1466850"/>
                  <a:gd name="connsiteY65" fmla="*/ 400050 h 1095375"/>
                  <a:gd name="connsiteX66" fmla="*/ 1404937 w 1466850"/>
                  <a:gd name="connsiteY66" fmla="*/ 383381 h 1095375"/>
                  <a:gd name="connsiteX67" fmla="*/ 1431131 w 1466850"/>
                  <a:gd name="connsiteY67" fmla="*/ 338137 h 1095375"/>
                  <a:gd name="connsiteX68" fmla="*/ 1419225 w 1466850"/>
                  <a:gd name="connsiteY68" fmla="*/ 264319 h 1095375"/>
                  <a:gd name="connsiteX69" fmla="*/ 1438275 w 1466850"/>
                  <a:gd name="connsiteY69" fmla="*/ 202406 h 1095375"/>
                  <a:gd name="connsiteX70" fmla="*/ 1435894 w 1466850"/>
                  <a:gd name="connsiteY70" fmla="*/ 173831 h 1095375"/>
                  <a:gd name="connsiteX71" fmla="*/ 1404937 w 1466850"/>
                  <a:gd name="connsiteY71" fmla="*/ 164306 h 1095375"/>
                  <a:gd name="connsiteX72" fmla="*/ 1364456 w 1466850"/>
                  <a:gd name="connsiteY72" fmla="*/ 154781 h 1095375"/>
                  <a:gd name="connsiteX73" fmla="*/ 1293019 w 1466850"/>
                  <a:gd name="connsiteY73" fmla="*/ 154781 h 1095375"/>
                  <a:gd name="connsiteX74" fmla="*/ 1233487 w 1466850"/>
                  <a:gd name="connsiteY74" fmla="*/ 121444 h 1095375"/>
                  <a:gd name="connsiteX75" fmla="*/ 1207294 w 1466850"/>
                  <a:gd name="connsiteY75" fmla="*/ 114300 h 1095375"/>
                  <a:gd name="connsiteX76" fmla="*/ 1188244 w 1466850"/>
                  <a:gd name="connsiteY76" fmla="*/ 126206 h 1095375"/>
                  <a:gd name="connsiteX77" fmla="*/ 1133475 w 1466850"/>
                  <a:gd name="connsiteY77" fmla="*/ 188119 h 1095375"/>
                  <a:gd name="connsiteX78" fmla="*/ 1116806 w 1466850"/>
                  <a:gd name="connsiteY78" fmla="*/ 188119 h 1095375"/>
                  <a:gd name="connsiteX79" fmla="*/ 1078706 w 1466850"/>
                  <a:gd name="connsiteY79" fmla="*/ 142875 h 1095375"/>
                  <a:gd name="connsiteX80" fmla="*/ 1054894 w 1466850"/>
                  <a:gd name="connsiteY80" fmla="*/ 138112 h 1095375"/>
                  <a:gd name="connsiteX81" fmla="*/ 997744 w 1466850"/>
                  <a:gd name="connsiteY81" fmla="*/ 157162 h 1095375"/>
                  <a:gd name="connsiteX82" fmla="*/ 973931 w 1466850"/>
                  <a:gd name="connsiteY82" fmla="*/ 178594 h 1095375"/>
                  <a:gd name="connsiteX83" fmla="*/ 928687 w 1466850"/>
                  <a:gd name="connsiteY83" fmla="*/ 173831 h 1095375"/>
                  <a:gd name="connsiteX84" fmla="*/ 878681 w 1466850"/>
                  <a:gd name="connsiteY84" fmla="*/ 164306 h 1095375"/>
                  <a:gd name="connsiteX85" fmla="*/ 864394 w 1466850"/>
                  <a:gd name="connsiteY85" fmla="*/ 83344 h 1095375"/>
                  <a:gd name="connsiteX86" fmla="*/ 845344 w 1466850"/>
                  <a:gd name="connsiteY86" fmla="*/ 69056 h 1095375"/>
                  <a:gd name="connsiteX87" fmla="*/ 747712 w 1466850"/>
                  <a:gd name="connsiteY87" fmla="*/ 119062 h 1095375"/>
                  <a:gd name="connsiteX88" fmla="*/ 721519 w 1466850"/>
                  <a:gd name="connsiteY88" fmla="*/ 140494 h 1095375"/>
                  <a:gd name="connsiteX89" fmla="*/ 709612 w 1466850"/>
                  <a:gd name="connsiteY89" fmla="*/ 190500 h 1095375"/>
                  <a:gd name="connsiteX90" fmla="*/ 707231 w 1466850"/>
                  <a:gd name="connsiteY90" fmla="*/ 195262 h 1095375"/>
                  <a:gd name="connsiteX91" fmla="*/ 654844 w 1466850"/>
                  <a:gd name="connsiteY91" fmla="*/ 190500 h 1095375"/>
                  <a:gd name="connsiteX92" fmla="*/ 633412 w 1466850"/>
                  <a:gd name="connsiteY92" fmla="*/ 180975 h 1095375"/>
                  <a:gd name="connsiteX93" fmla="*/ 614362 w 1466850"/>
                  <a:gd name="connsiteY93" fmla="*/ 142875 h 1095375"/>
                  <a:gd name="connsiteX94" fmla="*/ 590550 w 1466850"/>
                  <a:gd name="connsiteY94" fmla="*/ 130969 h 1095375"/>
                  <a:gd name="connsiteX95" fmla="*/ 540544 w 1466850"/>
                  <a:gd name="connsiteY95" fmla="*/ 161925 h 1095375"/>
                  <a:gd name="connsiteX96" fmla="*/ 507206 w 1466850"/>
                  <a:gd name="connsiteY96" fmla="*/ 154781 h 1095375"/>
                  <a:gd name="connsiteX97" fmla="*/ 495300 w 1466850"/>
                  <a:gd name="connsiteY97" fmla="*/ 123825 h 1095375"/>
                  <a:gd name="connsiteX98" fmla="*/ 490537 w 1466850"/>
                  <a:gd name="connsiteY98" fmla="*/ 114300 h 1095375"/>
                  <a:gd name="connsiteX99" fmla="*/ 431006 w 1466850"/>
                  <a:gd name="connsiteY99" fmla="*/ 97631 h 1095375"/>
                  <a:gd name="connsiteX100" fmla="*/ 442912 w 1466850"/>
                  <a:gd name="connsiteY100" fmla="*/ 33337 h 1095375"/>
                  <a:gd name="connsiteX101" fmla="*/ 423862 w 1466850"/>
                  <a:gd name="connsiteY101" fmla="*/ 19050 h 1095375"/>
                  <a:gd name="connsiteX102" fmla="*/ 335756 w 1466850"/>
                  <a:gd name="connsiteY102" fmla="*/ 0 h 1095375"/>
                  <a:gd name="connsiteX103" fmla="*/ 302419 w 1466850"/>
                  <a:gd name="connsiteY103" fmla="*/ 35719 h 1095375"/>
                  <a:gd name="connsiteX104" fmla="*/ 266700 w 1466850"/>
                  <a:gd name="connsiteY104" fmla="*/ 50006 h 1095375"/>
                  <a:gd name="connsiteX105" fmla="*/ 271462 w 1466850"/>
                  <a:gd name="connsiteY105" fmla="*/ 95250 h 1095375"/>
                  <a:gd name="connsiteX106" fmla="*/ 316706 w 1466850"/>
                  <a:gd name="connsiteY106" fmla="*/ 121444 h 1095375"/>
                  <a:gd name="connsiteX107" fmla="*/ 302419 w 1466850"/>
                  <a:gd name="connsiteY107" fmla="*/ 145256 h 1095375"/>
                  <a:gd name="connsiteX108" fmla="*/ 247650 w 1466850"/>
                  <a:gd name="connsiteY108" fmla="*/ 159544 h 1095375"/>
                  <a:gd name="connsiteX109" fmla="*/ 214312 w 1466850"/>
                  <a:gd name="connsiteY109" fmla="*/ 216694 h 1095375"/>
                  <a:gd name="connsiteX110" fmla="*/ 183356 w 1466850"/>
                  <a:gd name="connsiteY110" fmla="*/ 221456 h 1095375"/>
                  <a:gd name="connsiteX111" fmla="*/ 183356 w 1466850"/>
                  <a:gd name="connsiteY111" fmla="*/ 254794 h 1095375"/>
                  <a:gd name="connsiteX112" fmla="*/ 161925 w 1466850"/>
                  <a:gd name="connsiteY112" fmla="*/ 304800 h 1095375"/>
                  <a:gd name="connsiteX113" fmla="*/ 140494 w 1466850"/>
                  <a:gd name="connsiteY113" fmla="*/ 323850 h 1095375"/>
                  <a:gd name="connsiteX114" fmla="*/ 54769 w 1466850"/>
                  <a:gd name="connsiteY114" fmla="*/ 311945 h 1095375"/>
                  <a:gd name="connsiteX115" fmla="*/ 30956 w 1466850"/>
                  <a:gd name="connsiteY115" fmla="*/ 295274 h 1095375"/>
                  <a:gd name="connsiteX0" fmla="*/ 30956 w 1466850"/>
                  <a:gd name="connsiteY0" fmla="*/ 295274 h 1095375"/>
                  <a:gd name="connsiteX1" fmla="*/ 19050 w 1466850"/>
                  <a:gd name="connsiteY1" fmla="*/ 381000 h 1095375"/>
                  <a:gd name="connsiteX2" fmla="*/ 19050 w 1466850"/>
                  <a:gd name="connsiteY2" fmla="*/ 397669 h 1095375"/>
                  <a:gd name="connsiteX3" fmla="*/ 0 w 1466850"/>
                  <a:gd name="connsiteY3" fmla="*/ 459581 h 1095375"/>
                  <a:gd name="connsiteX4" fmla="*/ 7144 w 1466850"/>
                  <a:gd name="connsiteY4" fmla="*/ 497681 h 1095375"/>
                  <a:gd name="connsiteX5" fmla="*/ 9525 w 1466850"/>
                  <a:gd name="connsiteY5" fmla="*/ 535781 h 1095375"/>
                  <a:gd name="connsiteX6" fmla="*/ 19050 w 1466850"/>
                  <a:gd name="connsiteY6" fmla="*/ 583406 h 1095375"/>
                  <a:gd name="connsiteX7" fmla="*/ 23812 w 1466850"/>
                  <a:gd name="connsiteY7" fmla="*/ 688181 h 1095375"/>
                  <a:gd name="connsiteX8" fmla="*/ 35719 w 1466850"/>
                  <a:gd name="connsiteY8" fmla="*/ 747712 h 1095375"/>
                  <a:gd name="connsiteX9" fmla="*/ 40481 w 1466850"/>
                  <a:gd name="connsiteY9" fmla="*/ 778669 h 1095375"/>
                  <a:gd name="connsiteX10" fmla="*/ 47625 w 1466850"/>
                  <a:gd name="connsiteY10" fmla="*/ 831056 h 1095375"/>
                  <a:gd name="connsiteX11" fmla="*/ 38100 w 1466850"/>
                  <a:gd name="connsiteY11" fmla="*/ 919162 h 1095375"/>
                  <a:gd name="connsiteX12" fmla="*/ 78581 w 1466850"/>
                  <a:gd name="connsiteY12" fmla="*/ 1028700 h 1095375"/>
                  <a:gd name="connsiteX13" fmla="*/ 71437 w 1466850"/>
                  <a:gd name="connsiteY13" fmla="*/ 1095375 h 1095375"/>
                  <a:gd name="connsiteX14" fmla="*/ 242887 w 1466850"/>
                  <a:gd name="connsiteY14" fmla="*/ 1092994 h 1095375"/>
                  <a:gd name="connsiteX15" fmla="*/ 238125 w 1466850"/>
                  <a:gd name="connsiteY15" fmla="*/ 1045369 h 1095375"/>
                  <a:gd name="connsiteX16" fmla="*/ 230981 w 1466850"/>
                  <a:gd name="connsiteY16" fmla="*/ 1035844 h 1095375"/>
                  <a:gd name="connsiteX17" fmla="*/ 252412 w 1466850"/>
                  <a:gd name="connsiteY17" fmla="*/ 1019175 h 1095375"/>
                  <a:gd name="connsiteX18" fmla="*/ 314325 w 1466850"/>
                  <a:gd name="connsiteY18" fmla="*/ 995362 h 1095375"/>
                  <a:gd name="connsiteX19" fmla="*/ 311944 w 1466850"/>
                  <a:gd name="connsiteY19" fmla="*/ 959644 h 1095375"/>
                  <a:gd name="connsiteX20" fmla="*/ 326231 w 1466850"/>
                  <a:gd name="connsiteY20" fmla="*/ 942975 h 1095375"/>
                  <a:gd name="connsiteX21" fmla="*/ 452437 w 1466850"/>
                  <a:gd name="connsiteY21" fmla="*/ 950119 h 1095375"/>
                  <a:gd name="connsiteX22" fmla="*/ 464344 w 1466850"/>
                  <a:gd name="connsiteY22" fmla="*/ 933450 h 1095375"/>
                  <a:gd name="connsiteX23" fmla="*/ 476250 w 1466850"/>
                  <a:gd name="connsiteY23" fmla="*/ 883444 h 1095375"/>
                  <a:gd name="connsiteX24" fmla="*/ 488156 w 1466850"/>
                  <a:gd name="connsiteY24" fmla="*/ 857250 h 1095375"/>
                  <a:gd name="connsiteX25" fmla="*/ 526256 w 1466850"/>
                  <a:gd name="connsiteY25" fmla="*/ 862012 h 1095375"/>
                  <a:gd name="connsiteX26" fmla="*/ 545306 w 1466850"/>
                  <a:gd name="connsiteY26" fmla="*/ 909637 h 1095375"/>
                  <a:gd name="connsiteX27" fmla="*/ 566737 w 1466850"/>
                  <a:gd name="connsiteY27" fmla="*/ 881062 h 1095375"/>
                  <a:gd name="connsiteX28" fmla="*/ 621506 w 1466850"/>
                  <a:gd name="connsiteY28" fmla="*/ 845344 h 1095375"/>
                  <a:gd name="connsiteX29" fmla="*/ 709612 w 1466850"/>
                  <a:gd name="connsiteY29" fmla="*/ 814387 h 1095375"/>
                  <a:gd name="connsiteX30" fmla="*/ 716756 w 1466850"/>
                  <a:gd name="connsiteY30" fmla="*/ 769144 h 1095375"/>
                  <a:gd name="connsiteX31" fmla="*/ 742950 w 1466850"/>
                  <a:gd name="connsiteY31" fmla="*/ 750094 h 1095375"/>
                  <a:gd name="connsiteX32" fmla="*/ 785812 w 1466850"/>
                  <a:gd name="connsiteY32" fmla="*/ 726281 h 1095375"/>
                  <a:gd name="connsiteX33" fmla="*/ 800100 w 1466850"/>
                  <a:gd name="connsiteY33" fmla="*/ 716756 h 1095375"/>
                  <a:gd name="connsiteX34" fmla="*/ 862012 w 1466850"/>
                  <a:gd name="connsiteY34" fmla="*/ 721519 h 1095375"/>
                  <a:gd name="connsiteX35" fmla="*/ 883444 w 1466850"/>
                  <a:gd name="connsiteY35" fmla="*/ 721519 h 1095375"/>
                  <a:gd name="connsiteX36" fmla="*/ 892969 w 1466850"/>
                  <a:gd name="connsiteY36" fmla="*/ 697706 h 1095375"/>
                  <a:gd name="connsiteX37" fmla="*/ 892969 w 1466850"/>
                  <a:gd name="connsiteY37" fmla="*/ 697706 h 1095375"/>
                  <a:gd name="connsiteX38" fmla="*/ 921544 w 1466850"/>
                  <a:gd name="connsiteY38" fmla="*/ 609600 h 1095375"/>
                  <a:gd name="connsiteX39" fmla="*/ 909637 w 1466850"/>
                  <a:gd name="connsiteY39" fmla="*/ 552450 h 1095375"/>
                  <a:gd name="connsiteX40" fmla="*/ 928687 w 1466850"/>
                  <a:gd name="connsiteY40" fmla="*/ 540544 h 1095375"/>
                  <a:gd name="connsiteX41" fmla="*/ 973931 w 1466850"/>
                  <a:gd name="connsiteY41" fmla="*/ 535781 h 1095375"/>
                  <a:gd name="connsiteX42" fmla="*/ 1014412 w 1466850"/>
                  <a:gd name="connsiteY42" fmla="*/ 447675 h 1095375"/>
                  <a:gd name="connsiteX43" fmla="*/ 1038225 w 1466850"/>
                  <a:gd name="connsiteY43" fmla="*/ 445294 h 1095375"/>
                  <a:gd name="connsiteX44" fmla="*/ 1073944 w 1466850"/>
                  <a:gd name="connsiteY44" fmla="*/ 476250 h 1095375"/>
                  <a:gd name="connsiteX45" fmla="*/ 1112044 w 1466850"/>
                  <a:gd name="connsiteY45" fmla="*/ 514350 h 1095375"/>
                  <a:gd name="connsiteX46" fmla="*/ 1171575 w 1466850"/>
                  <a:gd name="connsiteY46" fmla="*/ 540544 h 1095375"/>
                  <a:gd name="connsiteX47" fmla="*/ 1219200 w 1466850"/>
                  <a:gd name="connsiteY47" fmla="*/ 521494 h 1095375"/>
                  <a:gd name="connsiteX48" fmla="*/ 1245394 w 1466850"/>
                  <a:gd name="connsiteY48" fmla="*/ 502444 h 1095375"/>
                  <a:gd name="connsiteX49" fmla="*/ 1278731 w 1466850"/>
                  <a:gd name="connsiteY49" fmla="*/ 511969 h 1095375"/>
                  <a:gd name="connsiteX50" fmla="*/ 1295400 w 1466850"/>
                  <a:gd name="connsiteY50" fmla="*/ 531019 h 1095375"/>
                  <a:gd name="connsiteX51" fmla="*/ 1273969 w 1466850"/>
                  <a:gd name="connsiteY51" fmla="*/ 573881 h 1095375"/>
                  <a:gd name="connsiteX52" fmla="*/ 1271587 w 1466850"/>
                  <a:gd name="connsiteY52" fmla="*/ 602456 h 1095375"/>
                  <a:gd name="connsiteX53" fmla="*/ 1285875 w 1466850"/>
                  <a:gd name="connsiteY53" fmla="*/ 611981 h 1095375"/>
                  <a:gd name="connsiteX54" fmla="*/ 1300162 w 1466850"/>
                  <a:gd name="connsiteY54" fmla="*/ 628650 h 1095375"/>
                  <a:gd name="connsiteX55" fmla="*/ 1321594 w 1466850"/>
                  <a:gd name="connsiteY55" fmla="*/ 666750 h 1095375"/>
                  <a:gd name="connsiteX56" fmla="*/ 1347787 w 1466850"/>
                  <a:gd name="connsiteY56" fmla="*/ 681037 h 1095375"/>
                  <a:gd name="connsiteX57" fmla="*/ 1371600 w 1466850"/>
                  <a:gd name="connsiteY57" fmla="*/ 681037 h 1095375"/>
                  <a:gd name="connsiteX58" fmla="*/ 1376362 w 1466850"/>
                  <a:gd name="connsiteY58" fmla="*/ 628650 h 1095375"/>
                  <a:gd name="connsiteX59" fmla="*/ 1395412 w 1466850"/>
                  <a:gd name="connsiteY59" fmla="*/ 578644 h 1095375"/>
                  <a:gd name="connsiteX60" fmla="*/ 1426369 w 1466850"/>
                  <a:gd name="connsiteY60" fmla="*/ 571500 h 1095375"/>
                  <a:gd name="connsiteX61" fmla="*/ 1466850 w 1466850"/>
                  <a:gd name="connsiteY61" fmla="*/ 552450 h 1095375"/>
                  <a:gd name="connsiteX62" fmla="*/ 1443037 w 1466850"/>
                  <a:gd name="connsiteY62" fmla="*/ 509587 h 1095375"/>
                  <a:gd name="connsiteX63" fmla="*/ 1414462 w 1466850"/>
                  <a:gd name="connsiteY63" fmla="*/ 464344 h 1095375"/>
                  <a:gd name="connsiteX64" fmla="*/ 1388269 w 1466850"/>
                  <a:gd name="connsiteY64" fmla="*/ 438150 h 1095375"/>
                  <a:gd name="connsiteX65" fmla="*/ 1404937 w 1466850"/>
                  <a:gd name="connsiteY65" fmla="*/ 400050 h 1095375"/>
                  <a:gd name="connsiteX66" fmla="*/ 1404937 w 1466850"/>
                  <a:gd name="connsiteY66" fmla="*/ 383381 h 1095375"/>
                  <a:gd name="connsiteX67" fmla="*/ 1431131 w 1466850"/>
                  <a:gd name="connsiteY67" fmla="*/ 338137 h 1095375"/>
                  <a:gd name="connsiteX68" fmla="*/ 1419225 w 1466850"/>
                  <a:gd name="connsiteY68" fmla="*/ 264319 h 1095375"/>
                  <a:gd name="connsiteX69" fmla="*/ 1438275 w 1466850"/>
                  <a:gd name="connsiteY69" fmla="*/ 202406 h 1095375"/>
                  <a:gd name="connsiteX70" fmla="*/ 1435894 w 1466850"/>
                  <a:gd name="connsiteY70" fmla="*/ 173831 h 1095375"/>
                  <a:gd name="connsiteX71" fmla="*/ 1404937 w 1466850"/>
                  <a:gd name="connsiteY71" fmla="*/ 164306 h 1095375"/>
                  <a:gd name="connsiteX72" fmla="*/ 1364456 w 1466850"/>
                  <a:gd name="connsiteY72" fmla="*/ 154781 h 1095375"/>
                  <a:gd name="connsiteX73" fmla="*/ 1293019 w 1466850"/>
                  <a:gd name="connsiteY73" fmla="*/ 154781 h 1095375"/>
                  <a:gd name="connsiteX74" fmla="*/ 1233487 w 1466850"/>
                  <a:gd name="connsiteY74" fmla="*/ 121444 h 1095375"/>
                  <a:gd name="connsiteX75" fmla="*/ 1207294 w 1466850"/>
                  <a:gd name="connsiteY75" fmla="*/ 114300 h 1095375"/>
                  <a:gd name="connsiteX76" fmla="*/ 1188244 w 1466850"/>
                  <a:gd name="connsiteY76" fmla="*/ 126206 h 1095375"/>
                  <a:gd name="connsiteX77" fmla="*/ 1133475 w 1466850"/>
                  <a:gd name="connsiteY77" fmla="*/ 188119 h 1095375"/>
                  <a:gd name="connsiteX78" fmla="*/ 1116806 w 1466850"/>
                  <a:gd name="connsiteY78" fmla="*/ 188119 h 1095375"/>
                  <a:gd name="connsiteX79" fmla="*/ 1078706 w 1466850"/>
                  <a:gd name="connsiteY79" fmla="*/ 142875 h 1095375"/>
                  <a:gd name="connsiteX80" fmla="*/ 1054894 w 1466850"/>
                  <a:gd name="connsiteY80" fmla="*/ 138112 h 1095375"/>
                  <a:gd name="connsiteX81" fmla="*/ 997744 w 1466850"/>
                  <a:gd name="connsiteY81" fmla="*/ 157162 h 1095375"/>
                  <a:gd name="connsiteX82" fmla="*/ 973931 w 1466850"/>
                  <a:gd name="connsiteY82" fmla="*/ 178594 h 1095375"/>
                  <a:gd name="connsiteX83" fmla="*/ 928687 w 1466850"/>
                  <a:gd name="connsiteY83" fmla="*/ 173831 h 1095375"/>
                  <a:gd name="connsiteX84" fmla="*/ 878681 w 1466850"/>
                  <a:gd name="connsiteY84" fmla="*/ 164306 h 1095375"/>
                  <a:gd name="connsiteX85" fmla="*/ 864394 w 1466850"/>
                  <a:gd name="connsiteY85" fmla="*/ 83344 h 1095375"/>
                  <a:gd name="connsiteX86" fmla="*/ 845344 w 1466850"/>
                  <a:gd name="connsiteY86" fmla="*/ 69056 h 1095375"/>
                  <a:gd name="connsiteX87" fmla="*/ 747712 w 1466850"/>
                  <a:gd name="connsiteY87" fmla="*/ 119062 h 1095375"/>
                  <a:gd name="connsiteX88" fmla="*/ 721519 w 1466850"/>
                  <a:gd name="connsiteY88" fmla="*/ 140494 h 1095375"/>
                  <a:gd name="connsiteX89" fmla="*/ 709612 w 1466850"/>
                  <a:gd name="connsiteY89" fmla="*/ 190500 h 1095375"/>
                  <a:gd name="connsiteX90" fmla="*/ 707231 w 1466850"/>
                  <a:gd name="connsiteY90" fmla="*/ 195262 h 1095375"/>
                  <a:gd name="connsiteX91" fmla="*/ 654844 w 1466850"/>
                  <a:gd name="connsiteY91" fmla="*/ 190500 h 1095375"/>
                  <a:gd name="connsiteX92" fmla="*/ 633412 w 1466850"/>
                  <a:gd name="connsiteY92" fmla="*/ 180975 h 1095375"/>
                  <a:gd name="connsiteX93" fmla="*/ 614362 w 1466850"/>
                  <a:gd name="connsiteY93" fmla="*/ 142875 h 1095375"/>
                  <a:gd name="connsiteX94" fmla="*/ 590550 w 1466850"/>
                  <a:gd name="connsiteY94" fmla="*/ 130969 h 1095375"/>
                  <a:gd name="connsiteX95" fmla="*/ 540544 w 1466850"/>
                  <a:gd name="connsiteY95" fmla="*/ 161925 h 1095375"/>
                  <a:gd name="connsiteX96" fmla="*/ 507206 w 1466850"/>
                  <a:gd name="connsiteY96" fmla="*/ 154781 h 1095375"/>
                  <a:gd name="connsiteX97" fmla="*/ 495300 w 1466850"/>
                  <a:gd name="connsiteY97" fmla="*/ 123825 h 1095375"/>
                  <a:gd name="connsiteX98" fmla="*/ 490537 w 1466850"/>
                  <a:gd name="connsiteY98" fmla="*/ 114300 h 1095375"/>
                  <a:gd name="connsiteX99" fmla="*/ 431006 w 1466850"/>
                  <a:gd name="connsiteY99" fmla="*/ 97631 h 1095375"/>
                  <a:gd name="connsiteX100" fmla="*/ 442912 w 1466850"/>
                  <a:gd name="connsiteY100" fmla="*/ 33337 h 1095375"/>
                  <a:gd name="connsiteX101" fmla="*/ 423862 w 1466850"/>
                  <a:gd name="connsiteY101" fmla="*/ 19050 h 1095375"/>
                  <a:gd name="connsiteX102" fmla="*/ 335756 w 1466850"/>
                  <a:gd name="connsiteY102" fmla="*/ 0 h 1095375"/>
                  <a:gd name="connsiteX103" fmla="*/ 302419 w 1466850"/>
                  <a:gd name="connsiteY103" fmla="*/ 35719 h 1095375"/>
                  <a:gd name="connsiteX104" fmla="*/ 266700 w 1466850"/>
                  <a:gd name="connsiteY104" fmla="*/ 50006 h 1095375"/>
                  <a:gd name="connsiteX105" fmla="*/ 271462 w 1466850"/>
                  <a:gd name="connsiteY105" fmla="*/ 95250 h 1095375"/>
                  <a:gd name="connsiteX106" fmla="*/ 316706 w 1466850"/>
                  <a:gd name="connsiteY106" fmla="*/ 121444 h 1095375"/>
                  <a:gd name="connsiteX107" fmla="*/ 302419 w 1466850"/>
                  <a:gd name="connsiteY107" fmla="*/ 145256 h 1095375"/>
                  <a:gd name="connsiteX108" fmla="*/ 247650 w 1466850"/>
                  <a:gd name="connsiteY108" fmla="*/ 159544 h 1095375"/>
                  <a:gd name="connsiteX109" fmla="*/ 214312 w 1466850"/>
                  <a:gd name="connsiteY109" fmla="*/ 216694 h 1095375"/>
                  <a:gd name="connsiteX110" fmla="*/ 183356 w 1466850"/>
                  <a:gd name="connsiteY110" fmla="*/ 221456 h 1095375"/>
                  <a:gd name="connsiteX111" fmla="*/ 183356 w 1466850"/>
                  <a:gd name="connsiteY111" fmla="*/ 254794 h 1095375"/>
                  <a:gd name="connsiteX112" fmla="*/ 161925 w 1466850"/>
                  <a:gd name="connsiteY112" fmla="*/ 304800 h 1095375"/>
                  <a:gd name="connsiteX113" fmla="*/ 140494 w 1466850"/>
                  <a:gd name="connsiteY113" fmla="*/ 323850 h 1095375"/>
                  <a:gd name="connsiteX114" fmla="*/ 54769 w 1466850"/>
                  <a:gd name="connsiteY114" fmla="*/ 311945 h 1095375"/>
                  <a:gd name="connsiteX115" fmla="*/ 90487 w 1466850"/>
                  <a:gd name="connsiteY115" fmla="*/ 316706 h 1095375"/>
                  <a:gd name="connsiteX116" fmla="*/ 30956 w 1466850"/>
                  <a:gd name="connsiteY116" fmla="*/ 295274 h 1095375"/>
                  <a:gd name="connsiteX0" fmla="*/ 30956 w 1466850"/>
                  <a:gd name="connsiteY0" fmla="*/ 295274 h 1095375"/>
                  <a:gd name="connsiteX1" fmla="*/ 19050 w 1466850"/>
                  <a:gd name="connsiteY1" fmla="*/ 381000 h 1095375"/>
                  <a:gd name="connsiteX2" fmla="*/ 19050 w 1466850"/>
                  <a:gd name="connsiteY2" fmla="*/ 397669 h 1095375"/>
                  <a:gd name="connsiteX3" fmla="*/ 0 w 1466850"/>
                  <a:gd name="connsiteY3" fmla="*/ 459581 h 1095375"/>
                  <a:gd name="connsiteX4" fmla="*/ 7144 w 1466850"/>
                  <a:gd name="connsiteY4" fmla="*/ 497681 h 1095375"/>
                  <a:gd name="connsiteX5" fmla="*/ 9525 w 1466850"/>
                  <a:gd name="connsiteY5" fmla="*/ 535781 h 1095375"/>
                  <a:gd name="connsiteX6" fmla="*/ 19050 w 1466850"/>
                  <a:gd name="connsiteY6" fmla="*/ 583406 h 1095375"/>
                  <a:gd name="connsiteX7" fmla="*/ 23812 w 1466850"/>
                  <a:gd name="connsiteY7" fmla="*/ 688181 h 1095375"/>
                  <a:gd name="connsiteX8" fmla="*/ 35719 w 1466850"/>
                  <a:gd name="connsiteY8" fmla="*/ 747712 h 1095375"/>
                  <a:gd name="connsiteX9" fmla="*/ 40481 w 1466850"/>
                  <a:gd name="connsiteY9" fmla="*/ 778669 h 1095375"/>
                  <a:gd name="connsiteX10" fmla="*/ 47625 w 1466850"/>
                  <a:gd name="connsiteY10" fmla="*/ 831056 h 1095375"/>
                  <a:gd name="connsiteX11" fmla="*/ 38100 w 1466850"/>
                  <a:gd name="connsiteY11" fmla="*/ 919162 h 1095375"/>
                  <a:gd name="connsiteX12" fmla="*/ 78581 w 1466850"/>
                  <a:gd name="connsiteY12" fmla="*/ 1028700 h 1095375"/>
                  <a:gd name="connsiteX13" fmla="*/ 71437 w 1466850"/>
                  <a:gd name="connsiteY13" fmla="*/ 1095375 h 1095375"/>
                  <a:gd name="connsiteX14" fmla="*/ 242887 w 1466850"/>
                  <a:gd name="connsiteY14" fmla="*/ 1092994 h 1095375"/>
                  <a:gd name="connsiteX15" fmla="*/ 238125 w 1466850"/>
                  <a:gd name="connsiteY15" fmla="*/ 1045369 h 1095375"/>
                  <a:gd name="connsiteX16" fmla="*/ 230981 w 1466850"/>
                  <a:gd name="connsiteY16" fmla="*/ 1035844 h 1095375"/>
                  <a:gd name="connsiteX17" fmla="*/ 252412 w 1466850"/>
                  <a:gd name="connsiteY17" fmla="*/ 1019175 h 1095375"/>
                  <a:gd name="connsiteX18" fmla="*/ 314325 w 1466850"/>
                  <a:gd name="connsiteY18" fmla="*/ 995362 h 1095375"/>
                  <a:gd name="connsiteX19" fmla="*/ 311944 w 1466850"/>
                  <a:gd name="connsiteY19" fmla="*/ 959644 h 1095375"/>
                  <a:gd name="connsiteX20" fmla="*/ 326231 w 1466850"/>
                  <a:gd name="connsiteY20" fmla="*/ 942975 h 1095375"/>
                  <a:gd name="connsiteX21" fmla="*/ 452437 w 1466850"/>
                  <a:gd name="connsiteY21" fmla="*/ 950119 h 1095375"/>
                  <a:gd name="connsiteX22" fmla="*/ 464344 w 1466850"/>
                  <a:gd name="connsiteY22" fmla="*/ 933450 h 1095375"/>
                  <a:gd name="connsiteX23" fmla="*/ 476250 w 1466850"/>
                  <a:gd name="connsiteY23" fmla="*/ 883444 h 1095375"/>
                  <a:gd name="connsiteX24" fmla="*/ 488156 w 1466850"/>
                  <a:gd name="connsiteY24" fmla="*/ 857250 h 1095375"/>
                  <a:gd name="connsiteX25" fmla="*/ 526256 w 1466850"/>
                  <a:gd name="connsiteY25" fmla="*/ 862012 h 1095375"/>
                  <a:gd name="connsiteX26" fmla="*/ 545306 w 1466850"/>
                  <a:gd name="connsiteY26" fmla="*/ 909637 h 1095375"/>
                  <a:gd name="connsiteX27" fmla="*/ 566737 w 1466850"/>
                  <a:gd name="connsiteY27" fmla="*/ 881062 h 1095375"/>
                  <a:gd name="connsiteX28" fmla="*/ 621506 w 1466850"/>
                  <a:gd name="connsiteY28" fmla="*/ 845344 h 1095375"/>
                  <a:gd name="connsiteX29" fmla="*/ 709612 w 1466850"/>
                  <a:gd name="connsiteY29" fmla="*/ 814387 h 1095375"/>
                  <a:gd name="connsiteX30" fmla="*/ 716756 w 1466850"/>
                  <a:gd name="connsiteY30" fmla="*/ 769144 h 1095375"/>
                  <a:gd name="connsiteX31" fmla="*/ 742950 w 1466850"/>
                  <a:gd name="connsiteY31" fmla="*/ 750094 h 1095375"/>
                  <a:gd name="connsiteX32" fmla="*/ 785812 w 1466850"/>
                  <a:gd name="connsiteY32" fmla="*/ 726281 h 1095375"/>
                  <a:gd name="connsiteX33" fmla="*/ 800100 w 1466850"/>
                  <a:gd name="connsiteY33" fmla="*/ 716756 h 1095375"/>
                  <a:gd name="connsiteX34" fmla="*/ 862012 w 1466850"/>
                  <a:gd name="connsiteY34" fmla="*/ 721519 h 1095375"/>
                  <a:gd name="connsiteX35" fmla="*/ 883444 w 1466850"/>
                  <a:gd name="connsiteY35" fmla="*/ 721519 h 1095375"/>
                  <a:gd name="connsiteX36" fmla="*/ 892969 w 1466850"/>
                  <a:gd name="connsiteY36" fmla="*/ 697706 h 1095375"/>
                  <a:gd name="connsiteX37" fmla="*/ 892969 w 1466850"/>
                  <a:gd name="connsiteY37" fmla="*/ 697706 h 1095375"/>
                  <a:gd name="connsiteX38" fmla="*/ 921544 w 1466850"/>
                  <a:gd name="connsiteY38" fmla="*/ 609600 h 1095375"/>
                  <a:gd name="connsiteX39" fmla="*/ 909637 w 1466850"/>
                  <a:gd name="connsiteY39" fmla="*/ 552450 h 1095375"/>
                  <a:gd name="connsiteX40" fmla="*/ 928687 w 1466850"/>
                  <a:gd name="connsiteY40" fmla="*/ 540544 h 1095375"/>
                  <a:gd name="connsiteX41" fmla="*/ 973931 w 1466850"/>
                  <a:gd name="connsiteY41" fmla="*/ 535781 h 1095375"/>
                  <a:gd name="connsiteX42" fmla="*/ 1014412 w 1466850"/>
                  <a:gd name="connsiteY42" fmla="*/ 447675 h 1095375"/>
                  <a:gd name="connsiteX43" fmla="*/ 1038225 w 1466850"/>
                  <a:gd name="connsiteY43" fmla="*/ 445294 h 1095375"/>
                  <a:gd name="connsiteX44" fmla="*/ 1073944 w 1466850"/>
                  <a:gd name="connsiteY44" fmla="*/ 476250 h 1095375"/>
                  <a:gd name="connsiteX45" fmla="*/ 1112044 w 1466850"/>
                  <a:gd name="connsiteY45" fmla="*/ 514350 h 1095375"/>
                  <a:gd name="connsiteX46" fmla="*/ 1171575 w 1466850"/>
                  <a:gd name="connsiteY46" fmla="*/ 540544 h 1095375"/>
                  <a:gd name="connsiteX47" fmla="*/ 1219200 w 1466850"/>
                  <a:gd name="connsiteY47" fmla="*/ 521494 h 1095375"/>
                  <a:gd name="connsiteX48" fmla="*/ 1245394 w 1466850"/>
                  <a:gd name="connsiteY48" fmla="*/ 502444 h 1095375"/>
                  <a:gd name="connsiteX49" fmla="*/ 1278731 w 1466850"/>
                  <a:gd name="connsiteY49" fmla="*/ 511969 h 1095375"/>
                  <a:gd name="connsiteX50" fmla="*/ 1295400 w 1466850"/>
                  <a:gd name="connsiteY50" fmla="*/ 531019 h 1095375"/>
                  <a:gd name="connsiteX51" fmla="*/ 1273969 w 1466850"/>
                  <a:gd name="connsiteY51" fmla="*/ 573881 h 1095375"/>
                  <a:gd name="connsiteX52" fmla="*/ 1271587 w 1466850"/>
                  <a:gd name="connsiteY52" fmla="*/ 602456 h 1095375"/>
                  <a:gd name="connsiteX53" fmla="*/ 1285875 w 1466850"/>
                  <a:gd name="connsiteY53" fmla="*/ 611981 h 1095375"/>
                  <a:gd name="connsiteX54" fmla="*/ 1300162 w 1466850"/>
                  <a:gd name="connsiteY54" fmla="*/ 628650 h 1095375"/>
                  <a:gd name="connsiteX55" fmla="*/ 1321594 w 1466850"/>
                  <a:gd name="connsiteY55" fmla="*/ 666750 h 1095375"/>
                  <a:gd name="connsiteX56" fmla="*/ 1347787 w 1466850"/>
                  <a:gd name="connsiteY56" fmla="*/ 681037 h 1095375"/>
                  <a:gd name="connsiteX57" fmla="*/ 1371600 w 1466850"/>
                  <a:gd name="connsiteY57" fmla="*/ 681037 h 1095375"/>
                  <a:gd name="connsiteX58" fmla="*/ 1376362 w 1466850"/>
                  <a:gd name="connsiteY58" fmla="*/ 628650 h 1095375"/>
                  <a:gd name="connsiteX59" fmla="*/ 1395412 w 1466850"/>
                  <a:gd name="connsiteY59" fmla="*/ 578644 h 1095375"/>
                  <a:gd name="connsiteX60" fmla="*/ 1426369 w 1466850"/>
                  <a:gd name="connsiteY60" fmla="*/ 571500 h 1095375"/>
                  <a:gd name="connsiteX61" fmla="*/ 1466850 w 1466850"/>
                  <a:gd name="connsiteY61" fmla="*/ 552450 h 1095375"/>
                  <a:gd name="connsiteX62" fmla="*/ 1443037 w 1466850"/>
                  <a:gd name="connsiteY62" fmla="*/ 509587 h 1095375"/>
                  <a:gd name="connsiteX63" fmla="*/ 1414462 w 1466850"/>
                  <a:gd name="connsiteY63" fmla="*/ 464344 h 1095375"/>
                  <a:gd name="connsiteX64" fmla="*/ 1388269 w 1466850"/>
                  <a:gd name="connsiteY64" fmla="*/ 438150 h 1095375"/>
                  <a:gd name="connsiteX65" fmla="*/ 1404937 w 1466850"/>
                  <a:gd name="connsiteY65" fmla="*/ 400050 h 1095375"/>
                  <a:gd name="connsiteX66" fmla="*/ 1404937 w 1466850"/>
                  <a:gd name="connsiteY66" fmla="*/ 383381 h 1095375"/>
                  <a:gd name="connsiteX67" fmla="*/ 1431131 w 1466850"/>
                  <a:gd name="connsiteY67" fmla="*/ 338137 h 1095375"/>
                  <a:gd name="connsiteX68" fmla="*/ 1419225 w 1466850"/>
                  <a:gd name="connsiteY68" fmla="*/ 264319 h 1095375"/>
                  <a:gd name="connsiteX69" fmla="*/ 1438275 w 1466850"/>
                  <a:gd name="connsiteY69" fmla="*/ 202406 h 1095375"/>
                  <a:gd name="connsiteX70" fmla="*/ 1435894 w 1466850"/>
                  <a:gd name="connsiteY70" fmla="*/ 173831 h 1095375"/>
                  <a:gd name="connsiteX71" fmla="*/ 1404937 w 1466850"/>
                  <a:gd name="connsiteY71" fmla="*/ 164306 h 1095375"/>
                  <a:gd name="connsiteX72" fmla="*/ 1364456 w 1466850"/>
                  <a:gd name="connsiteY72" fmla="*/ 154781 h 1095375"/>
                  <a:gd name="connsiteX73" fmla="*/ 1293019 w 1466850"/>
                  <a:gd name="connsiteY73" fmla="*/ 154781 h 1095375"/>
                  <a:gd name="connsiteX74" fmla="*/ 1233487 w 1466850"/>
                  <a:gd name="connsiteY74" fmla="*/ 121444 h 1095375"/>
                  <a:gd name="connsiteX75" fmla="*/ 1207294 w 1466850"/>
                  <a:gd name="connsiteY75" fmla="*/ 114300 h 1095375"/>
                  <a:gd name="connsiteX76" fmla="*/ 1188244 w 1466850"/>
                  <a:gd name="connsiteY76" fmla="*/ 126206 h 1095375"/>
                  <a:gd name="connsiteX77" fmla="*/ 1133475 w 1466850"/>
                  <a:gd name="connsiteY77" fmla="*/ 188119 h 1095375"/>
                  <a:gd name="connsiteX78" fmla="*/ 1116806 w 1466850"/>
                  <a:gd name="connsiteY78" fmla="*/ 188119 h 1095375"/>
                  <a:gd name="connsiteX79" fmla="*/ 1078706 w 1466850"/>
                  <a:gd name="connsiteY79" fmla="*/ 142875 h 1095375"/>
                  <a:gd name="connsiteX80" fmla="*/ 1054894 w 1466850"/>
                  <a:gd name="connsiteY80" fmla="*/ 138112 h 1095375"/>
                  <a:gd name="connsiteX81" fmla="*/ 997744 w 1466850"/>
                  <a:gd name="connsiteY81" fmla="*/ 157162 h 1095375"/>
                  <a:gd name="connsiteX82" fmla="*/ 973931 w 1466850"/>
                  <a:gd name="connsiteY82" fmla="*/ 178594 h 1095375"/>
                  <a:gd name="connsiteX83" fmla="*/ 928687 w 1466850"/>
                  <a:gd name="connsiteY83" fmla="*/ 173831 h 1095375"/>
                  <a:gd name="connsiteX84" fmla="*/ 878681 w 1466850"/>
                  <a:gd name="connsiteY84" fmla="*/ 164306 h 1095375"/>
                  <a:gd name="connsiteX85" fmla="*/ 864394 w 1466850"/>
                  <a:gd name="connsiteY85" fmla="*/ 83344 h 1095375"/>
                  <a:gd name="connsiteX86" fmla="*/ 845344 w 1466850"/>
                  <a:gd name="connsiteY86" fmla="*/ 69056 h 1095375"/>
                  <a:gd name="connsiteX87" fmla="*/ 747712 w 1466850"/>
                  <a:gd name="connsiteY87" fmla="*/ 119062 h 1095375"/>
                  <a:gd name="connsiteX88" fmla="*/ 721519 w 1466850"/>
                  <a:gd name="connsiteY88" fmla="*/ 140494 h 1095375"/>
                  <a:gd name="connsiteX89" fmla="*/ 709612 w 1466850"/>
                  <a:gd name="connsiteY89" fmla="*/ 190500 h 1095375"/>
                  <a:gd name="connsiteX90" fmla="*/ 707231 w 1466850"/>
                  <a:gd name="connsiteY90" fmla="*/ 195262 h 1095375"/>
                  <a:gd name="connsiteX91" fmla="*/ 654844 w 1466850"/>
                  <a:gd name="connsiteY91" fmla="*/ 190500 h 1095375"/>
                  <a:gd name="connsiteX92" fmla="*/ 633412 w 1466850"/>
                  <a:gd name="connsiteY92" fmla="*/ 180975 h 1095375"/>
                  <a:gd name="connsiteX93" fmla="*/ 614362 w 1466850"/>
                  <a:gd name="connsiteY93" fmla="*/ 142875 h 1095375"/>
                  <a:gd name="connsiteX94" fmla="*/ 590550 w 1466850"/>
                  <a:gd name="connsiteY94" fmla="*/ 130969 h 1095375"/>
                  <a:gd name="connsiteX95" fmla="*/ 540544 w 1466850"/>
                  <a:gd name="connsiteY95" fmla="*/ 161925 h 1095375"/>
                  <a:gd name="connsiteX96" fmla="*/ 507206 w 1466850"/>
                  <a:gd name="connsiteY96" fmla="*/ 154781 h 1095375"/>
                  <a:gd name="connsiteX97" fmla="*/ 495300 w 1466850"/>
                  <a:gd name="connsiteY97" fmla="*/ 123825 h 1095375"/>
                  <a:gd name="connsiteX98" fmla="*/ 490537 w 1466850"/>
                  <a:gd name="connsiteY98" fmla="*/ 114300 h 1095375"/>
                  <a:gd name="connsiteX99" fmla="*/ 431006 w 1466850"/>
                  <a:gd name="connsiteY99" fmla="*/ 97631 h 1095375"/>
                  <a:gd name="connsiteX100" fmla="*/ 442912 w 1466850"/>
                  <a:gd name="connsiteY100" fmla="*/ 33337 h 1095375"/>
                  <a:gd name="connsiteX101" fmla="*/ 423862 w 1466850"/>
                  <a:gd name="connsiteY101" fmla="*/ 19050 h 1095375"/>
                  <a:gd name="connsiteX102" fmla="*/ 335756 w 1466850"/>
                  <a:gd name="connsiteY102" fmla="*/ 0 h 1095375"/>
                  <a:gd name="connsiteX103" fmla="*/ 302419 w 1466850"/>
                  <a:gd name="connsiteY103" fmla="*/ 35719 h 1095375"/>
                  <a:gd name="connsiteX104" fmla="*/ 266700 w 1466850"/>
                  <a:gd name="connsiteY104" fmla="*/ 50006 h 1095375"/>
                  <a:gd name="connsiteX105" fmla="*/ 271462 w 1466850"/>
                  <a:gd name="connsiteY105" fmla="*/ 95250 h 1095375"/>
                  <a:gd name="connsiteX106" fmla="*/ 316706 w 1466850"/>
                  <a:gd name="connsiteY106" fmla="*/ 121444 h 1095375"/>
                  <a:gd name="connsiteX107" fmla="*/ 302419 w 1466850"/>
                  <a:gd name="connsiteY107" fmla="*/ 145256 h 1095375"/>
                  <a:gd name="connsiteX108" fmla="*/ 247650 w 1466850"/>
                  <a:gd name="connsiteY108" fmla="*/ 159544 h 1095375"/>
                  <a:gd name="connsiteX109" fmla="*/ 214312 w 1466850"/>
                  <a:gd name="connsiteY109" fmla="*/ 216694 h 1095375"/>
                  <a:gd name="connsiteX110" fmla="*/ 183356 w 1466850"/>
                  <a:gd name="connsiteY110" fmla="*/ 221456 h 1095375"/>
                  <a:gd name="connsiteX111" fmla="*/ 183356 w 1466850"/>
                  <a:gd name="connsiteY111" fmla="*/ 254794 h 1095375"/>
                  <a:gd name="connsiteX112" fmla="*/ 161925 w 1466850"/>
                  <a:gd name="connsiteY112" fmla="*/ 304800 h 1095375"/>
                  <a:gd name="connsiteX113" fmla="*/ 140494 w 1466850"/>
                  <a:gd name="connsiteY113" fmla="*/ 323850 h 1095375"/>
                  <a:gd name="connsiteX114" fmla="*/ 54769 w 1466850"/>
                  <a:gd name="connsiteY114" fmla="*/ 311945 h 1095375"/>
                  <a:gd name="connsiteX115" fmla="*/ 83343 w 1466850"/>
                  <a:gd name="connsiteY115" fmla="*/ 302418 h 1095375"/>
                  <a:gd name="connsiteX116" fmla="*/ 30956 w 1466850"/>
                  <a:gd name="connsiteY116" fmla="*/ 295274 h 1095375"/>
                  <a:gd name="connsiteX0" fmla="*/ 30956 w 1466850"/>
                  <a:gd name="connsiteY0" fmla="*/ 295274 h 1095375"/>
                  <a:gd name="connsiteX1" fmla="*/ 19050 w 1466850"/>
                  <a:gd name="connsiteY1" fmla="*/ 381000 h 1095375"/>
                  <a:gd name="connsiteX2" fmla="*/ 19050 w 1466850"/>
                  <a:gd name="connsiteY2" fmla="*/ 397669 h 1095375"/>
                  <a:gd name="connsiteX3" fmla="*/ 0 w 1466850"/>
                  <a:gd name="connsiteY3" fmla="*/ 459581 h 1095375"/>
                  <a:gd name="connsiteX4" fmla="*/ 7144 w 1466850"/>
                  <a:gd name="connsiteY4" fmla="*/ 497681 h 1095375"/>
                  <a:gd name="connsiteX5" fmla="*/ 9525 w 1466850"/>
                  <a:gd name="connsiteY5" fmla="*/ 535781 h 1095375"/>
                  <a:gd name="connsiteX6" fmla="*/ 19050 w 1466850"/>
                  <a:gd name="connsiteY6" fmla="*/ 583406 h 1095375"/>
                  <a:gd name="connsiteX7" fmla="*/ 23812 w 1466850"/>
                  <a:gd name="connsiteY7" fmla="*/ 688181 h 1095375"/>
                  <a:gd name="connsiteX8" fmla="*/ 35719 w 1466850"/>
                  <a:gd name="connsiteY8" fmla="*/ 747712 h 1095375"/>
                  <a:gd name="connsiteX9" fmla="*/ 40481 w 1466850"/>
                  <a:gd name="connsiteY9" fmla="*/ 778669 h 1095375"/>
                  <a:gd name="connsiteX10" fmla="*/ 47625 w 1466850"/>
                  <a:gd name="connsiteY10" fmla="*/ 831056 h 1095375"/>
                  <a:gd name="connsiteX11" fmla="*/ 38100 w 1466850"/>
                  <a:gd name="connsiteY11" fmla="*/ 919162 h 1095375"/>
                  <a:gd name="connsiteX12" fmla="*/ 78581 w 1466850"/>
                  <a:gd name="connsiteY12" fmla="*/ 1028700 h 1095375"/>
                  <a:gd name="connsiteX13" fmla="*/ 71437 w 1466850"/>
                  <a:gd name="connsiteY13" fmla="*/ 1095375 h 1095375"/>
                  <a:gd name="connsiteX14" fmla="*/ 242887 w 1466850"/>
                  <a:gd name="connsiteY14" fmla="*/ 1092994 h 1095375"/>
                  <a:gd name="connsiteX15" fmla="*/ 238125 w 1466850"/>
                  <a:gd name="connsiteY15" fmla="*/ 1045369 h 1095375"/>
                  <a:gd name="connsiteX16" fmla="*/ 230981 w 1466850"/>
                  <a:gd name="connsiteY16" fmla="*/ 1035844 h 1095375"/>
                  <a:gd name="connsiteX17" fmla="*/ 252412 w 1466850"/>
                  <a:gd name="connsiteY17" fmla="*/ 1019175 h 1095375"/>
                  <a:gd name="connsiteX18" fmla="*/ 314325 w 1466850"/>
                  <a:gd name="connsiteY18" fmla="*/ 995362 h 1095375"/>
                  <a:gd name="connsiteX19" fmla="*/ 311944 w 1466850"/>
                  <a:gd name="connsiteY19" fmla="*/ 959644 h 1095375"/>
                  <a:gd name="connsiteX20" fmla="*/ 326231 w 1466850"/>
                  <a:gd name="connsiteY20" fmla="*/ 942975 h 1095375"/>
                  <a:gd name="connsiteX21" fmla="*/ 452437 w 1466850"/>
                  <a:gd name="connsiteY21" fmla="*/ 950119 h 1095375"/>
                  <a:gd name="connsiteX22" fmla="*/ 464344 w 1466850"/>
                  <a:gd name="connsiteY22" fmla="*/ 933450 h 1095375"/>
                  <a:gd name="connsiteX23" fmla="*/ 476250 w 1466850"/>
                  <a:gd name="connsiteY23" fmla="*/ 883444 h 1095375"/>
                  <a:gd name="connsiteX24" fmla="*/ 488156 w 1466850"/>
                  <a:gd name="connsiteY24" fmla="*/ 857250 h 1095375"/>
                  <a:gd name="connsiteX25" fmla="*/ 526256 w 1466850"/>
                  <a:gd name="connsiteY25" fmla="*/ 862012 h 1095375"/>
                  <a:gd name="connsiteX26" fmla="*/ 545306 w 1466850"/>
                  <a:gd name="connsiteY26" fmla="*/ 909637 h 1095375"/>
                  <a:gd name="connsiteX27" fmla="*/ 566737 w 1466850"/>
                  <a:gd name="connsiteY27" fmla="*/ 881062 h 1095375"/>
                  <a:gd name="connsiteX28" fmla="*/ 621506 w 1466850"/>
                  <a:gd name="connsiteY28" fmla="*/ 845344 h 1095375"/>
                  <a:gd name="connsiteX29" fmla="*/ 709612 w 1466850"/>
                  <a:gd name="connsiteY29" fmla="*/ 814387 h 1095375"/>
                  <a:gd name="connsiteX30" fmla="*/ 716756 w 1466850"/>
                  <a:gd name="connsiteY30" fmla="*/ 769144 h 1095375"/>
                  <a:gd name="connsiteX31" fmla="*/ 742950 w 1466850"/>
                  <a:gd name="connsiteY31" fmla="*/ 750094 h 1095375"/>
                  <a:gd name="connsiteX32" fmla="*/ 785812 w 1466850"/>
                  <a:gd name="connsiteY32" fmla="*/ 726281 h 1095375"/>
                  <a:gd name="connsiteX33" fmla="*/ 800100 w 1466850"/>
                  <a:gd name="connsiteY33" fmla="*/ 716756 h 1095375"/>
                  <a:gd name="connsiteX34" fmla="*/ 862012 w 1466850"/>
                  <a:gd name="connsiteY34" fmla="*/ 721519 h 1095375"/>
                  <a:gd name="connsiteX35" fmla="*/ 883444 w 1466850"/>
                  <a:gd name="connsiteY35" fmla="*/ 721519 h 1095375"/>
                  <a:gd name="connsiteX36" fmla="*/ 892969 w 1466850"/>
                  <a:gd name="connsiteY36" fmla="*/ 697706 h 1095375"/>
                  <a:gd name="connsiteX37" fmla="*/ 892969 w 1466850"/>
                  <a:gd name="connsiteY37" fmla="*/ 697706 h 1095375"/>
                  <a:gd name="connsiteX38" fmla="*/ 921544 w 1466850"/>
                  <a:gd name="connsiteY38" fmla="*/ 609600 h 1095375"/>
                  <a:gd name="connsiteX39" fmla="*/ 909637 w 1466850"/>
                  <a:gd name="connsiteY39" fmla="*/ 552450 h 1095375"/>
                  <a:gd name="connsiteX40" fmla="*/ 928687 w 1466850"/>
                  <a:gd name="connsiteY40" fmla="*/ 540544 h 1095375"/>
                  <a:gd name="connsiteX41" fmla="*/ 973931 w 1466850"/>
                  <a:gd name="connsiteY41" fmla="*/ 535781 h 1095375"/>
                  <a:gd name="connsiteX42" fmla="*/ 1014412 w 1466850"/>
                  <a:gd name="connsiteY42" fmla="*/ 447675 h 1095375"/>
                  <a:gd name="connsiteX43" fmla="*/ 1038225 w 1466850"/>
                  <a:gd name="connsiteY43" fmla="*/ 445294 h 1095375"/>
                  <a:gd name="connsiteX44" fmla="*/ 1073944 w 1466850"/>
                  <a:gd name="connsiteY44" fmla="*/ 476250 h 1095375"/>
                  <a:gd name="connsiteX45" fmla="*/ 1112044 w 1466850"/>
                  <a:gd name="connsiteY45" fmla="*/ 514350 h 1095375"/>
                  <a:gd name="connsiteX46" fmla="*/ 1171575 w 1466850"/>
                  <a:gd name="connsiteY46" fmla="*/ 540544 h 1095375"/>
                  <a:gd name="connsiteX47" fmla="*/ 1219200 w 1466850"/>
                  <a:gd name="connsiteY47" fmla="*/ 521494 h 1095375"/>
                  <a:gd name="connsiteX48" fmla="*/ 1245394 w 1466850"/>
                  <a:gd name="connsiteY48" fmla="*/ 502444 h 1095375"/>
                  <a:gd name="connsiteX49" fmla="*/ 1278731 w 1466850"/>
                  <a:gd name="connsiteY49" fmla="*/ 511969 h 1095375"/>
                  <a:gd name="connsiteX50" fmla="*/ 1295400 w 1466850"/>
                  <a:gd name="connsiteY50" fmla="*/ 531019 h 1095375"/>
                  <a:gd name="connsiteX51" fmla="*/ 1273969 w 1466850"/>
                  <a:gd name="connsiteY51" fmla="*/ 573881 h 1095375"/>
                  <a:gd name="connsiteX52" fmla="*/ 1271587 w 1466850"/>
                  <a:gd name="connsiteY52" fmla="*/ 602456 h 1095375"/>
                  <a:gd name="connsiteX53" fmla="*/ 1285875 w 1466850"/>
                  <a:gd name="connsiteY53" fmla="*/ 611981 h 1095375"/>
                  <a:gd name="connsiteX54" fmla="*/ 1300162 w 1466850"/>
                  <a:gd name="connsiteY54" fmla="*/ 628650 h 1095375"/>
                  <a:gd name="connsiteX55" fmla="*/ 1321594 w 1466850"/>
                  <a:gd name="connsiteY55" fmla="*/ 666750 h 1095375"/>
                  <a:gd name="connsiteX56" fmla="*/ 1347787 w 1466850"/>
                  <a:gd name="connsiteY56" fmla="*/ 681037 h 1095375"/>
                  <a:gd name="connsiteX57" fmla="*/ 1371600 w 1466850"/>
                  <a:gd name="connsiteY57" fmla="*/ 681037 h 1095375"/>
                  <a:gd name="connsiteX58" fmla="*/ 1376362 w 1466850"/>
                  <a:gd name="connsiteY58" fmla="*/ 628650 h 1095375"/>
                  <a:gd name="connsiteX59" fmla="*/ 1395412 w 1466850"/>
                  <a:gd name="connsiteY59" fmla="*/ 578644 h 1095375"/>
                  <a:gd name="connsiteX60" fmla="*/ 1426369 w 1466850"/>
                  <a:gd name="connsiteY60" fmla="*/ 571500 h 1095375"/>
                  <a:gd name="connsiteX61" fmla="*/ 1466850 w 1466850"/>
                  <a:gd name="connsiteY61" fmla="*/ 552450 h 1095375"/>
                  <a:gd name="connsiteX62" fmla="*/ 1443037 w 1466850"/>
                  <a:gd name="connsiteY62" fmla="*/ 509587 h 1095375"/>
                  <a:gd name="connsiteX63" fmla="*/ 1414462 w 1466850"/>
                  <a:gd name="connsiteY63" fmla="*/ 464344 h 1095375"/>
                  <a:gd name="connsiteX64" fmla="*/ 1388269 w 1466850"/>
                  <a:gd name="connsiteY64" fmla="*/ 438150 h 1095375"/>
                  <a:gd name="connsiteX65" fmla="*/ 1404937 w 1466850"/>
                  <a:gd name="connsiteY65" fmla="*/ 400050 h 1095375"/>
                  <a:gd name="connsiteX66" fmla="*/ 1404937 w 1466850"/>
                  <a:gd name="connsiteY66" fmla="*/ 383381 h 1095375"/>
                  <a:gd name="connsiteX67" fmla="*/ 1431131 w 1466850"/>
                  <a:gd name="connsiteY67" fmla="*/ 338137 h 1095375"/>
                  <a:gd name="connsiteX68" fmla="*/ 1419225 w 1466850"/>
                  <a:gd name="connsiteY68" fmla="*/ 264319 h 1095375"/>
                  <a:gd name="connsiteX69" fmla="*/ 1438275 w 1466850"/>
                  <a:gd name="connsiteY69" fmla="*/ 202406 h 1095375"/>
                  <a:gd name="connsiteX70" fmla="*/ 1435894 w 1466850"/>
                  <a:gd name="connsiteY70" fmla="*/ 173831 h 1095375"/>
                  <a:gd name="connsiteX71" fmla="*/ 1404937 w 1466850"/>
                  <a:gd name="connsiteY71" fmla="*/ 164306 h 1095375"/>
                  <a:gd name="connsiteX72" fmla="*/ 1364456 w 1466850"/>
                  <a:gd name="connsiteY72" fmla="*/ 154781 h 1095375"/>
                  <a:gd name="connsiteX73" fmla="*/ 1293019 w 1466850"/>
                  <a:gd name="connsiteY73" fmla="*/ 154781 h 1095375"/>
                  <a:gd name="connsiteX74" fmla="*/ 1233487 w 1466850"/>
                  <a:gd name="connsiteY74" fmla="*/ 121444 h 1095375"/>
                  <a:gd name="connsiteX75" fmla="*/ 1207294 w 1466850"/>
                  <a:gd name="connsiteY75" fmla="*/ 114300 h 1095375"/>
                  <a:gd name="connsiteX76" fmla="*/ 1188244 w 1466850"/>
                  <a:gd name="connsiteY76" fmla="*/ 126206 h 1095375"/>
                  <a:gd name="connsiteX77" fmla="*/ 1133475 w 1466850"/>
                  <a:gd name="connsiteY77" fmla="*/ 188119 h 1095375"/>
                  <a:gd name="connsiteX78" fmla="*/ 1116806 w 1466850"/>
                  <a:gd name="connsiteY78" fmla="*/ 188119 h 1095375"/>
                  <a:gd name="connsiteX79" fmla="*/ 1078706 w 1466850"/>
                  <a:gd name="connsiteY79" fmla="*/ 142875 h 1095375"/>
                  <a:gd name="connsiteX80" fmla="*/ 1054894 w 1466850"/>
                  <a:gd name="connsiteY80" fmla="*/ 138112 h 1095375"/>
                  <a:gd name="connsiteX81" fmla="*/ 997744 w 1466850"/>
                  <a:gd name="connsiteY81" fmla="*/ 157162 h 1095375"/>
                  <a:gd name="connsiteX82" fmla="*/ 973931 w 1466850"/>
                  <a:gd name="connsiteY82" fmla="*/ 178594 h 1095375"/>
                  <a:gd name="connsiteX83" fmla="*/ 928687 w 1466850"/>
                  <a:gd name="connsiteY83" fmla="*/ 173831 h 1095375"/>
                  <a:gd name="connsiteX84" fmla="*/ 878681 w 1466850"/>
                  <a:gd name="connsiteY84" fmla="*/ 164306 h 1095375"/>
                  <a:gd name="connsiteX85" fmla="*/ 864394 w 1466850"/>
                  <a:gd name="connsiteY85" fmla="*/ 83344 h 1095375"/>
                  <a:gd name="connsiteX86" fmla="*/ 845344 w 1466850"/>
                  <a:gd name="connsiteY86" fmla="*/ 69056 h 1095375"/>
                  <a:gd name="connsiteX87" fmla="*/ 747712 w 1466850"/>
                  <a:gd name="connsiteY87" fmla="*/ 119062 h 1095375"/>
                  <a:gd name="connsiteX88" fmla="*/ 721519 w 1466850"/>
                  <a:gd name="connsiteY88" fmla="*/ 140494 h 1095375"/>
                  <a:gd name="connsiteX89" fmla="*/ 709612 w 1466850"/>
                  <a:gd name="connsiteY89" fmla="*/ 190500 h 1095375"/>
                  <a:gd name="connsiteX90" fmla="*/ 707231 w 1466850"/>
                  <a:gd name="connsiteY90" fmla="*/ 195262 h 1095375"/>
                  <a:gd name="connsiteX91" fmla="*/ 654844 w 1466850"/>
                  <a:gd name="connsiteY91" fmla="*/ 190500 h 1095375"/>
                  <a:gd name="connsiteX92" fmla="*/ 633412 w 1466850"/>
                  <a:gd name="connsiteY92" fmla="*/ 180975 h 1095375"/>
                  <a:gd name="connsiteX93" fmla="*/ 614362 w 1466850"/>
                  <a:gd name="connsiteY93" fmla="*/ 142875 h 1095375"/>
                  <a:gd name="connsiteX94" fmla="*/ 590550 w 1466850"/>
                  <a:gd name="connsiteY94" fmla="*/ 130969 h 1095375"/>
                  <a:gd name="connsiteX95" fmla="*/ 540544 w 1466850"/>
                  <a:gd name="connsiteY95" fmla="*/ 161925 h 1095375"/>
                  <a:gd name="connsiteX96" fmla="*/ 507206 w 1466850"/>
                  <a:gd name="connsiteY96" fmla="*/ 154781 h 1095375"/>
                  <a:gd name="connsiteX97" fmla="*/ 495300 w 1466850"/>
                  <a:gd name="connsiteY97" fmla="*/ 123825 h 1095375"/>
                  <a:gd name="connsiteX98" fmla="*/ 490537 w 1466850"/>
                  <a:gd name="connsiteY98" fmla="*/ 114300 h 1095375"/>
                  <a:gd name="connsiteX99" fmla="*/ 431006 w 1466850"/>
                  <a:gd name="connsiteY99" fmla="*/ 97631 h 1095375"/>
                  <a:gd name="connsiteX100" fmla="*/ 442912 w 1466850"/>
                  <a:gd name="connsiteY100" fmla="*/ 33337 h 1095375"/>
                  <a:gd name="connsiteX101" fmla="*/ 423862 w 1466850"/>
                  <a:gd name="connsiteY101" fmla="*/ 19050 h 1095375"/>
                  <a:gd name="connsiteX102" fmla="*/ 335756 w 1466850"/>
                  <a:gd name="connsiteY102" fmla="*/ 0 h 1095375"/>
                  <a:gd name="connsiteX103" fmla="*/ 302419 w 1466850"/>
                  <a:gd name="connsiteY103" fmla="*/ 35719 h 1095375"/>
                  <a:gd name="connsiteX104" fmla="*/ 266700 w 1466850"/>
                  <a:gd name="connsiteY104" fmla="*/ 50006 h 1095375"/>
                  <a:gd name="connsiteX105" fmla="*/ 271462 w 1466850"/>
                  <a:gd name="connsiteY105" fmla="*/ 95250 h 1095375"/>
                  <a:gd name="connsiteX106" fmla="*/ 316706 w 1466850"/>
                  <a:gd name="connsiteY106" fmla="*/ 121444 h 1095375"/>
                  <a:gd name="connsiteX107" fmla="*/ 302419 w 1466850"/>
                  <a:gd name="connsiteY107" fmla="*/ 145256 h 1095375"/>
                  <a:gd name="connsiteX108" fmla="*/ 247650 w 1466850"/>
                  <a:gd name="connsiteY108" fmla="*/ 159544 h 1095375"/>
                  <a:gd name="connsiteX109" fmla="*/ 214312 w 1466850"/>
                  <a:gd name="connsiteY109" fmla="*/ 216694 h 1095375"/>
                  <a:gd name="connsiteX110" fmla="*/ 183356 w 1466850"/>
                  <a:gd name="connsiteY110" fmla="*/ 221456 h 1095375"/>
                  <a:gd name="connsiteX111" fmla="*/ 183356 w 1466850"/>
                  <a:gd name="connsiteY111" fmla="*/ 254794 h 1095375"/>
                  <a:gd name="connsiteX112" fmla="*/ 161925 w 1466850"/>
                  <a:gd name="connsiteY112" fmla="*/ 304800 h 1095375"/>
                  <a:gd name="connsiteX113" fmla="*/ 140494 w 1466850"/>
                  <a:gd name="connsiteY113" fmla="*/ 323850 h 1095375"/>
                  <a:gd name="connsiteX114" fmla="*/ 109538 w 1466850"/>
                  <a:gd name="connsiteY114" fmla="*/ 311945 h 1095375"/>
                  <a:gd name="connsiteX115" fmla="*/ 83343 w 1466850"/>
                  <a:gd name="connsiteY115" fmla="*/ 302418 h 1095375"/>
                  <a:gd name="connsiteX116" fmla="*/ 30956 w 1466850"/>
                  <a:gd name="connsiteY116" fmla="*/ 295274 h 1095375"/>
                  <a:gd name="connsiteX0" fmla="*/ 30956 w 1466850"/>
                  <a:gd name="connsiteY0" fmla="*/ 295274 h 1095375"/>
                  <a:gd name="connsiteX1" fmla="*/ 19050 w 1466850"/>
                  <a:gd name="connsiteY1" fmla="*/ 381000 h 1095375"/>
                  <a:gd name="connsiteX2" fmla="*/ 19050 w 1466850"/>
                  <a:gd name="connsiteY2" fmla="*/ 397669 h 1095375"/>
                  <a:gd name="connsiteX3" fmla="*/ 0 w 1466850"/>
                  <a:gd name="connsiteY3" fmla="*/ 459581 h 1095375"/>
                  <a:gd name="connsiteX4" fmla="*/ 7144 w 1466850"/>
                  <a:gd name="connsiteY4" fmla="*/ 497681 h 1095375"/>
                  <a:gd name="connsiteX5" fmla="*/ 9525 w 1466850"/>
                  <a:gd name="connsiteY5" fmla="*/ 535781 h 1095375"/>
                  <a:gd name="connsiteX6" fmla="*/ 19050 w 1466850"/>
                  <a:gd name="connsiteY6" fmla="*/ 583406 h 1095375"/>
                  <a:gd name="connsiteX7" fmla="*/ 23812 w 1466850"/>
                  <a:gd name="connsiteY7" fmla="*/ 688181 h 1095375"/>
                  <a:gd name="connsiteX8" fmla="*/ 35719 w 1466850"/>
                  <a:gd name="connsiteY8" fmla="*/ 747712 h 1095375"/>
                  <a:gd name="connsiteX9" fmla="*/ 40481 w 1466850"/>
                  <a:gd name="connsiteY9" fmla="*/ 778669 h 1095375"/>
                  <a:gd name="connsiteX10" fmla="*/ 47625 w 1466850"/>
                  <a:gd name="connsiteY10" fmla="*/ 831056 h 1095375"/>
                  <a:gd name="connsiteX11" fmla="*/ 38100 w 1466850"/>
                  <a:gd name="connsiteY11" fmla="*/ 919162 h 1095375"/>
                  <a:gd name="connsiteX12" fmla="*/ 78581 w 1466850"/>
                  <a:gd name="connsiteY12" fmla="*/ 1028700 h 1095375"/>
                  <a:gd name="connsiteX13" fmla="*/ 71437 w 1466850"/>
                  <a:gd name="connsiteY13" fmla="*/ 1095375 h 1095375"/>
                  <a:gd name="connsiteX14" fmla="*/ 242887 w 1466850"/>
                  <a:gd name="connsiteY14" fmla="*/ 1092994 h 1095375"/>
                  <a:gd name="connsiteX15" fmla="*/ 238125 w 1466850"/>
                  <a:gd name="connsiteY15" fmla="*/ 1045369 h 1095375"/>
                  <a:gd name="connsiteX16" fmla="*/ 230981 w 1466850"/>
                  <a:gd name="connsiteY16" fmla="*/ 1035844 h 1095375"/>
                  <a:gd name="connsiteX17" fmla="*/ 252412 w 1466850"/>
                  <a:gd name="connsiteY17" fmla="*/ 1019175 h 1095375"/>
                  <a:gd name="connsiteX18" fmla="*/ 314325 w 1466850"/>
                  <a:gd name="connsiteY18" fmla="*/ 995362 h 1095375"/>
                  <a:gd name="connsiteX19" fmla="*/ 311944 w 1466850"/>
                  <a:gd name="connsiteY19" fmla="*/ 959644 h 1095375"/>
                  <a:gd name="connsiteX20" fmla="*/ 326231 w 1466850"/>
                  <a:gd name="connsiteY20" fmla="*/ 942975 h 1095375"/>
                  <a:gd name="connsiteX21" fmla="*/ 452437 w 1466850"/>
                  <a:gd name="connsiteY21" fmla="*/ 950119 h 1095375"/>
                  <a:gd name="connsiteX22" fmla="*/ 464344 w 1466850"/>
                  <a:gd name="connsiteY22" fmla="*/ 933450 h 1095375"/>
                  <a:gd name="connsiteX23" fmla="*/ 476250 w 1466850"/>
                  <a:gd name="connsiteY23" fmla="*/ 883444 h 1095375"/>
                  <a:gd name="connsiteX24" fmla="*/ 488156 w 1466850"/>
                  <a:gd name="connsiteY24" fmla="*/ 857250 h 1095375"/>
                  <a:gd name="connsiteX25" fmla="*/ 526256 w 1466850"/>
                  <a:gd name="connsiteY25" fmla="*/ 862012 h 1095375"/>
                  <a:gd name="connsiteX26" fmla="*/ 545306 w 1466850"/>
                  <a:gd name="connsiteY26" fmla="*/ 909637 h 1095375"/>
                  <a:gd name="connsiteX27" fmla="*/ 566737 w 1466850"/>
                  <a:gd name="connsiteY27" fmla="*/ 881062 h 1095375"/>
                  <a:gd name="connsiteX28" fmla="*/ 621506 w 1466850"/>
                  <a:gd name="connsiteY28" fmla="*/ 845344 h 1095375"/>
                  <a:gd name="connsiteX29" fmla="*/ 709612 w 1466850"/>
                  <a:gd name="connsiteY29" fmla="*/ 814387 h 1095375"/>
                  <a:gd name="connsiteX30" fmla="*/ 716756 w 1466850"/>
                  <a:gd name="connsiteY30" fmla="*/ 769144 h 1095375"/>
                  <a:gd name="connsiteX31" fmla="*/ 742950 w 1466850"/>
                  <a:gd name="connsiteY31" fmla="*/ 750094 h 1095375"/>
                  <a:gd name="connsiteX32" fmla="*/ 785812 w 1466850"/>
                  <a:gd name="connsiteY32" fmla="*/ 726281 h 1095375"/>
                  <a:gd name="connsiteX33" fmla="*/ 800100 w 1466850"/>
                  <a:gd name="connsiteY33" fmla="*/ 716756 h 1095375"/>
                  <a:gd name="connsiteX34" fmla="*/ 862012 w 1466850"/>
                  <a:gd name="connsiteY34" fmla="*/ 721519 h 1095375"/>
                  <a:gd name="connsiteX35" fmla="*/ 883444 w 1466850"/>
                  <a:gd name="connsiteY35" fmla="*/ 721519 h 1095375"/>
                  <a:gd name="connsiteX36" fmla="*/ 892969 w 1466850"/>
                  <a:gd name="connsiteY36" fmla="*/ 697706 h 1095375"/>
                  <a:gd name="connsiteX37" fmla="*/ 892969 w 1466850"/>
                  <a:gd name="connsiteY37" fmla="*/ 697706 h 1095375"/>
                  <a:gd name="connsiteX38" fmla="*/ 921544 w 1466850"/>
                  <a:gd name="connsiteY38" fmla="*/ 609600 h 1095375"/>
                  <a:gd name="connsiteX39" fmla="*/ 909637 w 1466850"/>
                  <a:gd name="connsiteY39" fmla="*/ 552450 h 1095375"/>
                  <a:gd name="connsiteX40" fmla="*/ 928687 w 1466850"/>
                  <a:gd name="connsiteY40" fmla="*/ 540544 h 1095375"/>
                  <a:gd name="connsiteX41" fmla="*/ 973931 w 1466850"/>
                  <a:gd name="connsiteY41" fmla="*/ 535781 h 1095375"/>
                  <a:gd name="connsiteX42" fmla="*/ 1014412 w 1466850"/>
                  <a:gd name="connsiteY42" fmla="*/ 447675 h 1095375"/>
                  <a:gd name="connsiteX43" fmla="*/ 1038225 w 1466850"/>
                  <a:gd name="connsiteY43" fmla="*/ 445294 h 1095375"/>
                  <a:gd name="connsiteX44" fmla="*/ 1073944 w 1466850"/>
                  <a:gd name="connsiteY44" fmla="*/ 476250 h 1095375"/>
                  <a:gd name="connsiteX45" fmla="*/ 1112044 w 1466850"/>
                  <a:gd name="connsiteY45" fmla="*/ 514350 h 1095375"/>
                  <a:gd name="connsiteX46" fmla="*/ 1171575 w 1466850"/>
                  <a:gd name="connsiteY46" fmla="*/ 540544 h 1095375"/>
                  <a:gd name="connsiteX47" fmla="*/ 1219200 w 1466850"/>
                  <a:gd name="connsiteY47" fmla="*/ 521494 h 1095375"/>
                  <a:gd name="connsiteX48" fmla="*/ 1245394 w 1466850"/>
                  <a:gd name="connsiteY48" fmla="*/ 502444 h 1095375"/>
                  <a:gd name="connsiteX49" fmla="*/ 1278731 w 1466850"/>
                  <a:gd name="connsiteY49" fmla="*/ 511969 h 1095375"/>
                  <a:gd name="connsiteX50" fmla="*/ 1295400 w 1466850"/>
                  <a:gd name="connsiteY50" fmla="*/ 531019 h 1095375"/>
                  <a:gd name="connsiteX51" fmla="*/ 1273969 w 1466850"/>
                  <a:gd name="connsiteY51" fmla="*/ 573881 h 1095375"/>
                  <a:gd name="connsiteX52" fmla="*/ 1271587 w 1466850"/>
                  <a:gd name="connsiteY52" fmla="*/ 602456 h 1095375"/>
                  <a:gd name="connsiteX53" fmla="*/ 1285875 w 1466850"/>
                  <a:gd name="connsiteY53" fmla="*/ 611981 h 1095375"/>
                  <a:gd name="connsiteX54" fmla="*/ 1300162 w 1466850"/>
                  <a:gd name="connsiteY54" fmla="*/ 628650 h 1095375"/>
                  <a:gd name="connsiteX55" fmla="*/ 1321594 w 1466850"/>
                  <a:gd name="connsiteY55" fmla="*/ 666750 h 1095375"/>
                  <a:gd name="connsiteX56" fmla="*/ 1347787 w 1466850"/>
                  <a:gd name="connsiteY56" fmla="*/ 681037 h 1095375"/>
                  <a:gd name="connsiteX57" fmla="*/ 1371600 w 1466850"/>
                  <a:gd name="connsiteY57" fmla="*/ 681037 h 1095375"/>
                  <a:gd name="connsiteX58" fmla="*/ 1376362 w 1466850"/>
                  <a:gd name="connsiteY58" fmla="*/ 628650 h 1095375"/>
                  <a:gd name="connsiteX59" fmla="*/ 1395412 w 1466850"/>
                  <a:gd name="connsiteY59" fmla="*/ 578644 h 1095375"/>
                  <a:gd name="connsiteX60" fmla="*/ 1426369 w 1466850"/>
                  <a:gd name="connsiteY60" fmla="*/ 571500 h 1095375"/>
                  <a:gd name="connsiteX61" fmla="*/ 1466850 w 1466850"/>
                  <a:gd name="connsiteY61" fmla="*/ 552450 h 1095375"/>
                  <a:gd name="connsiteX62" fmla="*/ 1443037 w 1466850"/>
                  <a:gd name="connsiteY62" fmla="*/ 509587 h 1095375"/>
                  <a:gd name="connsiteX63" fmla="*/ 1414462 w 1466850"/>
                  <a:gd name="connsiteY63" fmla="*/ 464344 h 1095375"/>
                  <a:gd name="connsiteX64" fmla="*/ 1388269 w 1466850"/>
                  <a:gd name="connsiteY64" fmla="*/ 438150 h 1095375"/>
                  <a:gd name="connsiteX65" fmla="*/ 1404937 w 1466850"/>
                  <a:gd name="connsiteY65" fmla="*/ 400050 h 1095375"/>
                  <a:gd name="connsiteX66" fmla="*/ 1404937 w 1466850"/>
                  <a:gd name="connsiteY66" fmla="*/ 383381 h 1095375"/>
                  <a:gd name="connsiteX67" fmla="*/ 1431131 w 1466850"/>
                  <a:gd name="connsiteY67" fmla="*/ 338137 h 1095375"/>
                  <a:gd name="connsiteX68" fmla="*/ 1419225 w 1466850"/>
                  <a:gd name="connsiteY68" fmla="*/ 264319 h 1095375"/>
                  <a:gd name="connsiteX69" fmla="*/ 1438275 w 1466850"/>
                  <a:gd name="connsiteY69" fmla="*/ 202406 h 1095375"/>
                  <a:gd name="connsiteX70" fmla="*/ 1435894 w 1466850"/>
                  <a:gd name="connsiteY70" fmla="*/ 173831 h 1095375"/>
                  <a:gd name="connsiteX71" fmla="*/ 1404937 w 1466850"/>
                  <a:gd name="connsiteY71" fmla="*/ 164306 h 1095375"/>
                  <a:gd name="connsiteX72" fmla="*/ 1364456 w 1466850"/>
                  <a:gd name="connsiteY72" fmla="*/ 154781 h 1095375"/>
                  <a:gd name="connsiteX73" fmla="*/ 1293019 w 1466850"/>
                  <a:gd name="connsiteY73" fmla="*/ 154781 h 1095375"/>
                  <a:gd name="connsiteX74" fmla="*/ 1233487 w 1466850"/>
                  <a:gd name="connsiteY74" fmla="*/ 121444 h 1095375"/>
                  <a:gd name="connsiteX75" fmla="*/ 1207294 w 1466850"/>
                  <a:gd name="connsiteY75" fmla="*/ 114300 h 1095375"/>
                  <a:gd name="connsiteX76" fmla="*/ 1188244 w 1466850"/>
                  <a:gd name="connsiteY76" fmla="*/ 126206 h 1095375"/>
                  <a:gd name="connsiteX77" fmla="*/ 1133475 w 1466850"/>
                  <a:gd name="connsiteY77" fmla="*/ 188119 h 1095375"/>
                  <a:gd name="connsiteX78" fmla="*/ 1116806 w 1466850"/>
                  <a:gd name="connsiteY78" fmla="*/ 188119 h 1095375"/>
                  <a:gd name="connsiteX79" fmla="*/ 1078706 w 1466850"/>
                  <a:gd name="connsiteY79" fmla="*/ 142875 h 1095375"/>
                  <a:gd name="connsiteX80" fmla="*/ 1054894 w 1466850"/>
                  <a:gd name="connsiteY80" fmla="*/ 138112 h 1095375"/>
                  <a:gd name="connsiteX81" fmla="*/ 997744 w 1466850"/>
                  <a:gd name="connsiteY81" fmla="*/ 157162 h 1095375"/>
                  <a:gd name="connsiteX82" fmla="*/ 973931 w 1466850"/>
                  <a:gd name="connsiteY82" fmla="*/ 178594 h 1095375"/>
                  <a:gd name="connsiteX83" fmla="*/ 928687 w 1466850"/>
                  <a:gd name="connsiteY83" fmla="*/ 173831 h 1095375"/>
                  <a:gd name="connsiteX84" fmla="*/ 878681 w 1466850"/>
                  <a:gd name="connsiteY84" fmla="*/ 164306 h 1095375"/>
                  <a:gd name="connsiteX85" fmla="*/ 864394 w 1466850"/>
                  <a:gd name="connsiteY85" fmla="*/ 83344 h 1095375"/>
                  <a:gd name="connsiteX86" fmla="*/ 845344 w 1466850"/>
                  <a:gd name="connsiteY86" fmla="*/ 69056 h 1095375"/>
                  <a:gd name="connsiteX87" fmla="*/ 747712 w 1466850"/>
                  <a:gd name="connsiteY87" fmla="*/ 119062 h 1095375"/>
                  <a:gd name="connsiteX88" fmla="*/ 721519 w 1466850"/>
                  <a:gd name="connsiteY88" fmla="*/ 140494 h 1095375"/>
                  <a:gd name="connsiteX89" fmla="*/ 709612 w 1466850"/>
                  <a:gd name="connsiteY89" fmla="*/ 190500 h 1095375"/>
                  <a:gd name="connsiteX90" fmla="*/ 707231 w 1466850"/>
                  <a:gd name="connsiteY90" fmla="*/ 195262 h 1095375"/>
                  <a:gd name="connsiteX91" fmla="*/ 654844 w 1466850"/>
                  <a:gd name="connsiteY91" fmla="*/ 190500 h 1095375"/>
                  <a:gd name="connsiteX92" fmla="*/ 633412 w 1466850"/>
                  <a:gd name="connsiteY92" fmla="*/ 180975 h 1095375"/>
                  <a:gd name="connsiteX93" fmla="*/ 614362 w 1466850"/>
                  <a:gd name="connsiteY93" fmla="*/ 142875 h 1095375"/>
                  <a:gd name="connsiteX94" fmla="*/ 590550 w 1466850"/>
                  <a:gd name="connsiteY94" fmla="*/ 130969 h 1095375"/>
                  <a:gd name="connsiteX95" fmla="*/ 540544 w 1466850"/>
                  <a:gd name="connsiteY95" fmla="*/ 161925 h 1095375"/>
                  <a:gd name="connsiteX96" fmla="*/ 507206 w 1466850"/>
                  <a:gd name="connsiteY96" fmla="*/ 154781 h 1095375"/>
                  <a:gd name="connsiteX97" fmla="*/ 495300 w 1466850"/>
                  <a:gd name="connsiteY97" fmla="*/ 123825 h 1095375"/>
                  <a:gd name="connsiteX98" fmla="*/ 490537 w 1466850"/>
                  <a:gd name="connsiteY98" fmla="*/ 114300 h 1095375"/>
                  <a:gd name="connsiteX99" fmla="*/ 431006 w 1466850"/>
                  <a:gd name="connsiteY99" fmla="*/ 97631 h 1095375"/>
                  <a:gd name="connsiteX100" fmla="*/ 442912 w 1466850"/>
                  <a:gd name="connsiteY100" fmla="*/ 33337 h 1095375"/>
                  <a:gd name="connsiteX101" fmla="*/ 423862 w 1466850"/>
                  <a:gd name="connsiteY101" fmla="*/ 19050 h 1095375"/>
                  <a:gd name="connsiteX102" fmla="*/ 335756 w 1466850"/>
                  <a:gd name="connsiteY102" fmla="*/ 0 h 1095375"/>
                  <a:gd name="connsiteX103" fmla="*/ 302419 w 1466850"/>
                  <a:gd name="connsiteY103" fmla="*/ 35719 h 1095375"/>
                  <a:gd name="connsiteX104" fmla="*/ 266700 w 1466850"/>
                  <a:gd name="connsiteY104" fmla="*/ 50006 h 1095375"/>
                  <a:gd name="connsiteX105" fmla="*/ 271462 w 1466850"/>
                  <a:gd name="connsiteY105" fmla="*/ 95250 h 1095375"/>
                  <a:gd name="connsiteX106" fmla="*/ 316706 w 1466850"/>
                  <a:gd name="connsiteY106" fmla="*/ 121444 h 1095375"/>
                  <a:gd name="connsiteX107" fmla="*/ 302419 w 1466850"/>
                  <a:gd name="connsiteY107" fmla="*/ 145256 h 1095375"/>
                  <a:gd name="connsiteX108" fmla="*/ 247650 w 1466850"/>
                  <a:gd name="connsiteY108" fmla="*/ 159544 h 1095375"/>
                  <a:gd name="connsiteX109" fmla="*/ 214312 w 1466850"/>
                  <a:gd name="connsiteY109" fmla="*/ 216694 h 1095375"/>
                  <a:gd name="connsiteX110" fmla="*/ 183356 w 1466850"/>
                  <a:gd name="connsiteY110" fmla="*/ 221456 h 1095375"/>
                  <a:gd name="connsiteX111" fmla="*/ 183356 w 1466850"/>
                  <a:gd name="connsiteY111" fmla="*/ 254794 h 1095375"/>
                  <a:gd name="connsiteX112" fmla="*/ 161925 w 1466850"/>
                  <a:gd name="connsiteY112" fmla="*/ 304800 h 1095375"/>
                  <a:gd name="connsiteX113" fmla="*/ 140494 w 1466850"/>
                  <a:gd name="connsiteY113" fmla="*/ 323850 h 1095375"/>
                  <a:gd name="connsiteX114" fmla="*/ 109538 w 1466850"/>
                  <a:gd name="connsiteY114" fmla="*/ 311945 h 1095375"/>
                  <a:gd name="connsiteX115" fmla="*/ 59530 w 1466850"/>
                  <a:gd name="connsiteY115" fmla="*/ 302418 h 1095375"/>
                  <a:gd name="connsiteX116" fmla="*/ 30956 w 1466850"/>
                  <a:gd name="connsiteY116" fmla="*/ 295274 h 1095375"/>
                  <a:gd name="connsiteX0" fmla="*/ 30956 w 1466850"/>
                  <a:gd name="connsiteY0" fmla="*/ 295274 h 1095375"/>
                  <a:gd name="connsiteX1" fmla="*/ 19050 w 1466850"/>
                  <a:gd name="connsiteY1" fmla="*/ 381000 h 1095375"/>
                  <a:gd name="connsiteX2" fmla="*/ 19050 w 1466850"/>
                  <a:gd name="connsiteY2" fmla="*/ 397669 h 1095375"/>
                  <a:gd name="connsiteX3" fmla="*/ 0 w 1466850"/>
                  <a:gd name="connsiteY3" fmla="*/ 459581 h 1095375"/>
                  <a:gd name="connsiteX4" fmla="*/ 7144 w 1466850"/>
                  <a:gd name="connsiteY4" fmla="*/ 497681 h 1095375"/>
                  <a:gd name="connsiteX5" fmla="*/ 9525 w 1466850"/>
                  <a:gd name="connsiteY5" fmla="*/ 535781 h 1095375"/>
                  <a:gd name="connsiteX6" fmla="*/ 19050 w 1466850"/>
                  <a:gd name="connsiteY6" fmla="*/ 583406 h 1095375"/>
                  <a:gd name="connsiteX7" fmla="*/ 23812 w 1466850"/>
                  <a:gd name="connsiteY7" fmla="*/ 688181 h 1095375"/>
                  <a:gd name="connsiteX8" fmla="*/ 35719 w 1466850"/>
                  <a:gd name="connsiteY8" fmla="*/ 747712 h 1095375"/>
                  <a:gd name="connsiteX9" fmla="*/ 40481 w 1466850"/>
                  <a:gd name="connsiteY9" fmla="*/ 778669 h 1095375"/>
                  <a:gd name="connsiteX10" fmla="*/ 47625 w 1466850"/>
                  <a:gd name="connsiteY10" fmla="*/ 831056 h 1095375"/>
                  <a:gd name="connsiteX11" fmla="*/ 38100 w 1466850"/>
                  <a:gd name="connsiteY11" fmla="*/ 919162 h 1095375"/>
                  <a:gd name="connsiteX12" fmla="*/ 78581 w 1466850"/>
                  <a:gd name="connsiteY12" fmla="*/ 1028700 h 1095375"/>
                  <a:gd name="connsiteX13" fmla="*/ 71437 w 1466850"/>
                  <a:gd name="connsiteY13" fmla="*/ 1095375 h 1095375"/>
                  <a:gd name="connsiteX14" fmla="*/ 242887 w 1466850"/>
                  <a:gd name="connsiteY14" fmla="*/ 1092994 h 1095375"/>
                  <a:gd name="connsiteX15" fmla="*/ 238125 w 1466850"/>
                  <a:gd name="connsiteY15" fmla="*/ 1045369 h 1095375"/>
                  <a:gd name="connsiteX16" fmla="*/ 230981 w 1466850"/>
                  <a:gd name="connsiteY16" fmla="*/ 1035844 h 1095375"/>
                  <a:gd name="connsiteX17" fmla="*/ 252412 w 1466850"/>
                  <a:gd name="connsiteY17" fmla="*/ 1019175 h 1095375"/>
                  <a:gd name="connsiteX18" fmla="*/ 314325 w 1466850"/>
                  <a:gd name="connsiteY18" fmla="*/ 995362 h 1095375"/>
                  <a:gd name="connsiteX19" fmla="*/ 311944 w 1466850"/>
                  <a:gd name="connsiteY19" fmla="*/ 959644 h 1095375"/>
                  <a:gd name="connsiteX20" fmla="*/ 326231 w 1466850"/>
                  <a:gd name="connsiteY20" fmla="*/ 942975 h 1095375"/>
                  <a:gd name="connsiteX21" fmla="*/ 452437 w 1466850"/>
                  <a:gd name="connsiteY21" fmla="*/ 950119 h 1095375"/>
                  <a:gd name="connsiteX22" fmla="*/ 464344 w 1466850"/>
                  <a:gd name="connsiteY22" fmla="*/ 933450 h 1095375"/>
                  <a:gd name="connsiteX23" fmla="*/ 476250 w 1466850"/>
                  <a:gd name="connsiteY23" fmla="*/ 883444 h 1095375"/>
                  <a:gd name="connsiteX24" fmla="*/ 488156 w 1466850"/>
                  <a:gd name="connsiteY24" fmla="*/ 857250 h 1095375"/>
                  <a:gd name="connsiteX25" fmla="*/ 526256 w 1466850"/>
                  <a:gd name="connsiteY25" fmla="*/ 862012 h 1095375"/>
                  <a:gd name="connsiteX26" fmla="*/ 545306 w 1466850"/>
                  <a:gd name="connsiteY26" fmla="*/ 909637 h 1095375"/>
                  <a:gd name="connsiteX27" fmla="*/ 566737 w 1466850"/>
                  <a:gd name="connsiteY27" fmla="*/ 881062 h 1095375"/>
                  <a:gd name="connsiteX28" fmla="*/ 621506 w 1466850"/>
                  <a:gd name="connsiteY28" fmla="*/ 845344 h 1095375"/>
                  <a:gd name="connsiteX29" fmla="*/ 709612 w 1466850"/>
                  <a:gd name="connsiteY29" fmla="*/ 814387 h 1095375"/>
                  <a:gd name="connsiteX30" fmla="*/ 716756 w 1466850"/>
                  <a:gd name="connsiteY30" fmla="*/ 769144 h 1095375"/>
                  <a:gd name="connsiteX31" fmla="*/ 742950 w 1466850"/>
                  <a:gd name="connsiteY31" fmla="*/ 750094 h 1095375"/>
                  <a:gd name="connsiteX32" fmla="*/ 785812 w 1466850"/>
                  <a:gd name="connsiteY32" fmla="*/ 726281 h 1095375"/>
                  <a:gd name="connsiteX33" fmla="*/ 800100 w 1466850"/>
                  <a:gd name="connsiteY33" fmla="*/ 716756 h 1095375"/>
                  <a:gd name="connsiteX34" fmla="*/ 862012 w 1466850"/>
                  <a:gd name="connsiteY34" fmla="*/ 721519 h 1095375"/>
                  <a:gd name="connsiteX35" fmla="*/ 883444 w 1466850"/>
                  <a:gd name="connsiteY35" fmla="*/ 721519 h 1095375"/>
                  <a:gd name="connsiteX36" fmla="*/ 892969 w 1466850"/>
                  <a:gd name="connsiteY36" fmla="*/ 697706 h 1095375"/>
                  <a:gd name="connsiteX37" fmla="*/ 892969 w 1466850"/>
                  <a:gd name="connsiteY37" fmla="*/ 697706 h 1095375"/>
                  <a:gd name="connsiteX38" fmla="*/ 921544 w 1466850"/>
                  <a:gd name="connsiteY38" fmla="*/ 609600 h 1095375"/>
                  <a:gd name="connsiteX39" fmla="*/ 909637 w 1466850"/>
                  <a:gd name="connsiteY39" fmla="*/ 552450 h 1095375"/>
                  <a:gd name="connsiteX40" fmla="*/ 928687 w 1466850"/>
                  <a:gd name="connsiteY40" fmla="*/ 540544 h 1095375"/>
                  <a:gd name="connsiteX41" fmla="*/ 973931 w 1466850"/>
                  <a:gd name="connsiteY41" fmla="*/ 535781 h 1095375"/>
                  <a:gd name="connsiteX42" fmla="*/ 1014412 w 1466850"/>
                  <a:gd name="connsiteY42" fmla="*/ 447675 h 1095375"/>
                  <a:gd name="connsiteX43" fmla="*/ 1038225 w 1466850"/>
                  <a:gd name="connsiteY43" fmla="*/ 445294 h 1095375"/>
                  <a:gd name="connsiteX44" fmla="*/ 1073944 w 1466850"/>
                  <a:gd name="connsiteY44" fmla="*/ 476250 h 1095375"/>
                  <a:gd name="connsiteX45" fmla="*/ 1112044 w 1466850"/>
                  <a:gd name="connsiteY45" fmla="*/ 514350 h 1095375"/>
                  <a:gd name="connsiteX46" fmla="*/ 1171575 w 1466850"/>
                  <a:gd name="connsiteY46" fmla="*/ 540544 h 1095375"/>
                  <a:gd name="connsiteX47" fmla="*/ 1219200 w 1466850"/>
                  <a:gd name="connsiteY47" fmla="*/ 521494 h 1095375"/>
                  <a:gd name="connsiteX48" fmla="*/ 1245394 w 1466850"/>
                  <a:gd name="connsiteY48" fmla="*/ 502444 h 1095375"/>
                  <a:gd name="connsiteX49" fmla="*/ 1278731 w 1466850"/>
                  <a:gd name="connsiteY49" fmla="*/ 511969 h 1095375"/>
                  <a:gd name="connsiteX50" fmla="*/ 1295400 w 1466850"/>
                  <a:gd name="connsiteY50" fmla="*/ 531019 h 1095375"/>
                  <a:gd name="connsiteX51" fmla="*/ 1273969 w 1466850"/>
                  <a:gd name="connsiteY51" fmla="*/ 573881 h 1095375"/>
                  <a:gd name="connsiteX52" fmla="*/ 1271587 w 1466850"/>
                  <a:gd name="connsiteY52" fmla="*/ 602456 h 1095375"/>
                  <a:gd name="connsiteX53" fmla="*/ 1285875 w 1466850"/>
                  <a:gd name="connsiteY53" fmla="*/ 611981 h 1095375"/>
                  <a:gd name="connsiteX54" fmla="*/ 1300162 w 1466850"/>
                  <a:gd name="connsiteY54" fmla="*/ 628650 h 1095375"/>
                  <a:gd name="connsiteX55" fmla="*/ 1321594 w 1466850"/>
                  <a:gd name="connsiteY55" fmla="*/ 666750 h 1095375"/>
                  <a:gd name="connsiteX56" fmla="*/ 1347787 w 1466850"/>
                  <a:gd name="connsiteY56" fmla="*/ 681037 h 1095375"/>
                  <a:gd name="connsiteX57" fmla="*/ 1371600 w 1466850"/>
                  <a:gd name="connsiteY57" fmla="*/ 681037 h 1095375"/>
                  <a:gd name="connsiteX58" fmla="*/ 1376362 w 1466850"/>
                  <a:gd name="connsiteY58" fmla="*/ 628650 h 1095375"/>
                  <a:gd name="connsiteX59" fmla="*/ 1395412 w 1466850"/>
                  <a:gd name="connsiteY59" fmla="*/ 578644 h 1095375"/>
                  <a:gd name="connsiteX60" fmla="*/ 1426369 w 1466850"/>
                  <a:gd name="connsiteY60" fmla="*/ 571500 h 1095375"/>
                  <a:gd name="connsiteX61" fmla="*/ 1466850 w 1466850"/>
                  <a:gd name="connsiteY61" fmla="*/ 552450 h 1095375"/>
                  <a:gd name="connsiteX62" fmla="*/ 1443037 w 1466850"/>
                  <a:gd name="connsiteY62" fmla="*/ 509587 h 1095375"/>
                  <a:gd name="connsiteX63" fmla="*/ 1414462 w 1466850"/>
                  <a:gd name="connsiteY63" fmla="*/ 464344 h 1095375"/>
                  <a:gd name="connsiteX64" fmla="*/ 1388269 w 1466850"/>
                  <a:gd name="connsiteY64" fmla="*/ 438150 h 1095375"/>
                  <a:gd name="connsiteX65" fmla="*/ 1404937 w 1466850"/>
                  <a:gd name="connsiteY65" fmla="*/ 400050 h 1095375"/>
                  <a:gd name="connsiteX66" fmla="*/ 1404937 w 1466850"/>
                  <a:gd name="connsiteY66" fmla="*/ 383381 h 1095375"/>
                  <a:gd name="connsiteX67" fmla="*/ 1431131 w 1466850"/>
                  <a:gd name="connsiteY67" fmla="*/ 338137 h 1095375"/>
                  <a:gd name="connsiteX68" fmla="*/ 1419225 w 1466850"/>
                  <a:gd name="connsiteY68" fmla="*/ 264319 h 1095375"/>
                  <a:gd name="connsiteX69" fmla="*/ 1438275 w 1466850"/>
                  <a:gd name="connsiteY69" fmla="*/ 202406 h 1095375"/>
                  <a:gd name="connsiteX70" fmla="*/ 1435894 w 1466850"/>
                  <a:gd name="connsiteY70" fmla="*/ 173831 h 1095375"/>
                  <a:gd name="connsiteX71" fmla="*/ 1404937 w 1466850"/>
                  <a:gd name="connsiteY71" fmla="*/ 164306 h 1095375"/>
                  <a:gd name="connsiteX72" fmla="*/ 1364456 w 1466850"/>
                  <a:gd name="connsiteY72" fmla="*/ 154781 h 1095375"/>
                  <a:gd name="connsiteX73" fmla="*/ 1293019 w 1466850"/>
                  <a:gd name="connsiteY73" fmla="*/ 154781 h 1095375"/>
                  <a:gd name="connsiteX74" fmla="*/ 1233487 w 1466850"/>
                  <a:gd name="connsiteY74" fmla="*/ 121444 h 1095375"/>
                  <a:gd name="connsiteX75" fmla="*/ 1207294 w 1466850"/>
                  <a:gd name="connsiteY75" fmla="*/ 114300 h 1095375"/>
                  <a:gd name="connsiteX76" fmla="*/ 1188244 w 1466850"/>
                  <a:gd name="connsiteY76" fmla="*/ 126206 h 1095375"/>
                  <a:gd name="connsiteX77" fmla="*/ 1133475 w 1466850"/>
                  <a:gd name="connsiteY77" fmla="*/ 188119 h 1095375"/>
                  <a:gd name="connsiteX78" fmla="*/ 1116806 w 1466850"/>
                  <a:gd name="connsiteY78" fmla="*/ 188119 h 1095375"/>
                  <a:gd name="connsiteX79" fmla="*/ 1078706 w 1466850"/>
                  <a:gd name="connsiteY79" fmla="*/ 142875 h 1095375"/>
                  <a:gd name="connsiteX80" fmla="*/ 1054894 w 1466850"/>
                  <a:gd name="connsiteY80" fmla="*/ 138112 h 1095375"/>
                  <a:gd name="connsiteX81" fmla="*/ 997744 w 1466850"/>
                  <a:gd name="connsiteY81" fmla="*/ 157162 h 1095375"/>
                  <a:gd name="connsiteX82" fmla="*/ 973931 w 1466850"/>
                  <a:gd name="connsiteY82" fmla="*/ 178594 h 1095375"/>
                  <a:gd name="connsiteX83" fmla="*/ 928687 w 1466850"/>
                  <a:gd name="connsiteY83" fmla="*/ 173831 h 1095375"/>
                  <a:gd name="connsiteX84" fmla="*/ 878681 w 1466850"/>
                  <a:gd name="connsiteY84" fmla="*/ 164306 h 1095375"/>
                  <a:gd name="connsiteX85" fmla="*/ 864394 w 1466850"/>
                  <a:gd name="connsiteY85" fmla="*/ 83344 h 1095375"/>
                  <a:gd name="connsiteX86" fmla="*/ 845344 w 1466850"/>
                  <a:gd name="connsiteY86" fmla="*/ 69056 h 1095375"/>
                  <a:gd name="connsiteX87" fmla="*/ 747712 w 1466850"/>
                  <a:gd name="connsiteY87" fmla="*/ 119062 h 1095375"/>
                  <a:gd name="connsiteX88" fmla="*/ 721519 w 1466850"/>
                  <a:gd name="connsiteY88" fmla="*/ 140494 h 1095375"/>
                  <a:gd name="connsiteX89" fmla="*/ 709612 w 1466850"/>
                  <a:gd name="connsiteY89" fmla="*/ 190500 h 1095375"/>
                  <a:gd name="connsiteX90" fmla="*/ 707231 w 1466850"/>
                  <a:gd name="connsiteY90" fmla="*/ 195262 h 1095375"/>
                  <a:gd name="connsiteX91" fmla="*/ 654844 w 1466850"/>
                  <a:gd name="connsiteY91" fmla="*/ 190500 h 1095375"/>
                  <a:gd name="connsiteX92" fmla="*/ 633412 w 1466850"/>
                  <a:gd name="connsiteY92" fmla="*/ 180975 h 1095375"/>
                  <a:gd name="connsiteX93" fmla="*/ 614362 w 1466850"/>
                  <a:gd name="connsiteY93" fmla="*/ 142875 h 1095375"/>
                  <a:gd name="connsiteX94" fmla="*/ 590550 w 1466850"/>
                  <a:gd name="connsiteY94" fmla="*/ 130969 h 1095375"/>
                  <a:gd name="connsiteX95" fmla="*/ 540544 w 1466850"/>
                  <a:gd name="connsiteY95" fmla="*/ 161925 h 1095375"/>
                  <a:gd name="connsiteX96" fmla="*/ 507206 w 1466850"/>
                  <a:gd name="connsiteY96" fmla="*/ 154781 h 1095375"/>
                  <a:gd name="connsiteX97" fmla="*/ 495300 w 1466850"/>
                  <a:gd name="connsiteY97" fmla="*/ 123825 h 1095375"/>
                  <a:gd name="connsiteX98" fmla="*/ 490537 w 1466850"/>
                  <a:gd name="connsiteY98" fmla="*/ 114300 h 1095375"/>
                  <a:gd name="connsiteX99" fmla="*/ 431006 w 1466850"/>
                  <a:gd name="connsiteY99" fmla="*/ 97631 h 1095375"/>
                  <a:gd name="connsiteX100" fmla="*/ 442912 w 1466850"/>
                  <a:gd name="connsiteY100" fmla="*/ 33337 h 1095375"/>
                  <a:gd name="connsiteX101" fmla="*/ 423862 w 1466850"/>
                  <a:gd name="connsiteY101" fmla="*/ 19050 h 1095375"/>
                  <a:gd name="connsiteX102" fmla="*/ 335756 w 1466850"/>
                  <a:gd name="connsiteY102" fmla="*/ 0 h 1095375"/>
                  <a:gd name="connsiteX103" fmla="*/ 302419 w 1466850"/>
                  <a:gd name="connsiteY103" fmla="*/ 35719 h 1095375"/>
                  <a:gd name="connsiteX104" fmla="*/ 266700 w 1466850"/>
                  <a:gd name="connsiteY104" fmla="*/ 50006 h 1095375"/>
                  <a:gd name="connsiteX105" fmla="*/ 271462 w 1466850"/>
                  <a:gd name="connsiteY105" fmla="*/ 95250 h 1095375"/>
                  <a:gd name="connsiteX106" fmla="*/ 316706 w 1466850"/>
                  <a:gd name="connsiteY106" fmla="*/ 121444 h 1095375"/>
                  <a:gd name="connsiteX107" fmla="*/ 302419 w 1466850"/>
                  <a:gd name="connsiteY107" fmla="*/ 145256 h 1095375"/>
                  <a:gd name="connsiteX108" fmla="*/ 247650 w 1466850"/>
                  <a:gd name="connsiteY108" fmla="*/ 159544 h 1095375"/>
                  <a:gd name="connsiteX109" fmla="*/ 214312 w 1466850"/>
                  <a:gd name="connsiteY109" fmla="*/ 216694 h 1095375"/>
                  <a:gd name="connsiteX110" fmla="*/ 183356 w 1466850"/>
                  <a:gd name="connsiteY110" fmla="*/ 221456 h 1095375"/>
                  <a:gd name="connsiteX111" fmla="*/ 183356 w 1466850"/>
                  <a:gd name="connsiteY111" fmla="*/ 254794 h 1095375"/>
                  <a:gd name="connsiteX112" fmla="*/ 161925 w 1466850"/>
                  <a:gd name="connsiteY112" fmla="*/ 304800 h 1095375"/>
                  <a:gd name="connsiteX113" fmla="*/ 140494 w 1466850"/>
                  <a:gd name="connsiteY113" fmla="*/ 323850 h 1095375"/>
                  <a:gd name="connsiteX114" fmla="*/ 66676 w 1466850"/>
                  <a:gd name="connsiteY114" fmla="*/ 321470 h 1095375"/>
                  <a:gd name="connsiteX115" fmla="*/ 59530 w 1466850"/>
                  <a:gd name="connsiteY115" fmla="*/ 302418 h 1095375"/>
                  <a:gd name="connsiteX116" fmla="*/ 30956 w 1466850"/>
                  <a:gd name="connsiteY116" fmla="*/ 295274 h 1095375"/>
                  <a:gd name="connsiteX0" fmla="*/ 30956 w 1466850"/>
                  <a:gd name="connsiteY0" fmla="*/ 295274 h 1095375"/>
                  <a:gd name="connsiteX1" fmla="*/ 19050 w 1466850"/>
                  <a:gd name="connsiteY1" fmla="*/ 381000 h 1095375"/>
                  <a:gd name="connsiteX2" fmla="*/ 19050 w 1466850"/>
                  <a:gd name="connsiteY2" fmla="*/ 397669 h 1095375"/>
                  <a:gd name="connsiteX3" fmla="*/ 0 w 1466850"/>
                  <a:gd name="connsiteY3" fmla="*/ 459581 h 1095375"/>
                  <a:gd name="connsiteX4" fmla="*/ 7144 w 1466850"/>
                  <a:gd name="connsiteY4" fmla="*/ 497681 h 1095375"/>
                  <a:gd name="connsiteX5" fmla="*/ 9525 w 1466850"/>
                  <a:gd name="connsiteY5" fmla="*/ 535781 h 1095375"/>
                  <a:gd name="connsiteX6" fmla="*/ 19050 w 1466850"/>
                  <a:gd name="connsiteY6" fmla="*/ 583406 h 1095375"/>
                  <a:gd name="connsiteX7" fmla="*/ 23812 w 1466850"/>
                  <a:gd name="connsiteY7" fmla="*/ 688181 h 1095375"/>
                  <a:gd name="connsiteX8" fmla="*/ 35719 w 1466850"/>
                  <a:gd name="connsiteY8" fmla="*/ 747712 h 1095375"/>
                  <a:gd name="connsiteX9" fmla="*/ 40481 w 1466850"/>
                  <a:gd name="connsiteY9" fmla="*/ 778669 h 1095375"/>
                  <a:gd name="connsiteX10" fmla="*/ 47625 w 1466850"/>
                  <a:gd name="connsiteY10" fmla="*/ 831056 h 1095375"/>
                  <a:gd name="connsiteX11" fmla="*/ 38100 w 1466850"/>
                  <a:gd name="connsiteY11" fmla="*/ 919162 h 1095375"/>
                  <a:gd name="connsiteX12" fmla="*/ 78581 w 1466850"/>
                  <a:gd name="connsiteY12" fmla="*/ 1028700 h 1095375"/>
                  <a:gd name="connsiteX13" fmla="*/ 71437 w 1466850"/>
                  <a:gd name="connsiteY13" fmla="*/ 1095375 h 1095375"/>
                  <a:gd name="connsiteX14" fmla="*/ 242887 w 1466850"/>
                  <a:gd name="connsiteY14" fmla="*/ 1092994 h 1095375"/>
                  <a:gd name="connsiteX15" fmla="*/ 238125 w 1466850"/>
                  <a:gd name="connsiteY15" fmla="*/ 1045369 h 1095375"/>
                  <a:gd name="connsiteX16" fmla="*/ 230981 w 1466850"/>
                  <a:gd name="connsiteY16" fmla="*/ 1035844 h 1095375"/>
                  <a:gd name="connsiteX17" fmla="*/ 252412 w 1466850"/>
                  <a:gd name="connsiteY17" fmla="*/ 1019175 h 1095375"/>
                  <a:gd name="connsiteX18" fmla="*/ 314325 w 1466850"/>
                  <a:gd name="connsiteY18" fmla="*/ 995362 h 1095375"/>
                  <a:gd name="connsiteX19" fmla="*/ 311944 w 1466850"/>
                  <a:gd name="connsiteY19" fmla="*/ 959644 h 1095375"/>
                  <a:gd name="connsiteX20" fmla="*/ 326231 w 1466850"/>
                  <a:gd name="connsiteY20" fmla="*/ 942975 h 1095375"/>
                  <a:gd name="connsiteX21" fmla="*/ 452437 w 1466850"/>
                  <a:gd name="connsiteY21" fmla="*/ 950119 h 1095375"/>
                  <a:gd name="connsiteX22" fmla="*/ 464344 w 1466850"/>
                  <a:gd name="connsiteY22" fmla="*/ 933450 h 1095375"/>
                  <a:gd name="connsiteX23" fmla="*/ 476250 w 1466850"/>
                  <a:gd name="connsiteY23" fmla="*/ 883444 h 1095375"/>
                  <a:gd name="connsiteX24" fmla="*/ 488156 w 1466850"/>
                  <a:gd name="connsiteY24" fmla="*/ 857250 h 1095375"/>
                  <a:gd name="connsiteX25" fmla="*/ 526256 w 1466850"/>
                  <a:gd name="connsiteY25" fmla="*/ 862012 h 1095375"/>
                  <a:gd name="connsiteX26" fmla="*/ 545306 w 1466850"/>
                  <a:gd name="connsiteY26" fmla="*/ 909637 h 1095375"/>
                  <a:gd name="connsiteX27" fmla="*/ 566737 w 1466850"/>
                  <a:gd name="connsiteY27" fmla="*/ 881062 h 1095375"/>
                  <a:gd name="connsiteX28" fmla="*/ 621506 w 1466850"/>
                  <a:gd name="connsiteY28" fmla="*/ 845344 h 1095375"/>
                  <a:gd name="connsiteX29" fmla="*/ 709612 w 1466850"/>
                  <a:gd name="connsiteY29" fmla="*/ 814387 h 1095375"/>
                  <a:gd name="connsiteX30" fmla="*/ 716756 w 1466850"/>
                  <a:gd name="connsiteY30" fmla="*/ 769144 h 1095375"/>
                  <a:gd name="connsiteX31" fmla="*/ 742950 w 1466850"/>
                  <a:gd name="connsiteY31" fmla="*/ 750094 h 1095375"/>
                  <a:gd name="connsiteX32" fmla="*/ 785812 w 1466850"/>
                  <a:gd name="connsiteY32" fmla="*/ 726281 h 1095375"/>
                  <a:gd name="connsiteX33" fmla="*/ 800100 w 1466850"/>
                  <a:gd name="connsiteY33" fmla="*/ 716756 h 1095375"/>
                  <a:gd name="connsiteX34" fmla="*/ 862012 w 1466850"/>
                  <a:gd name="connsiteY34" fmla="*/ 721519 h 1095375"/>
                  <a:gd name="connsiteX35" fmla="*/ 883444 w 1466850"/>
                  <a:gd name="connsiteY35" fmla="*/ 721519 h 1095375"/>
                  <a:gd name="connsiteX36" fmla="*/ 892969 w 1466850"/>
                  <a:gd name="connsiteY36" fmla="*/ 697706 h 1095375"/>
                  <a:gd name="connsiteX37" fmla="*/ 892969 w 1466850"/>
                  <a:gd name="connsiteY37" fmla="*/ 697706 h 1095375"/>
                  <a:gd name="connsiteX38" fmla="*/ 921544 w 1466850"/>
                  <a:gd name="connsiteY38" fmla="*/ 609600 h 1095375"/>
                  <a:gd name="connsiteX39" fmla="*/ 909637 w 1466850"/>
                  <a:gd name="connsiteY39" fmla="*/ 552450 h 1095375"/>
                  <a:gd name="connsiteX40" fmla="*/ 928687 w 1466850"/>
                  <a:gd name="connsiteY40" fmla="*/ 540544 h 1095375"/>
                  <a:gd name="connsiteX41" fmla="*/ 973931 w 1466850"/>
                  <a:gd name="connsiteY41" fmla="*/ 535781 h 1095375"/>
                  <a:gd name="connsiteX42" fmla="*/ 1014412 w 1466850"/>
                  <a:gd name="connsiteY42" fmla="*/ 447675 h 1095375"/>
                  <a:gd name="connsiteX43" fmla="*/ 1038225 w 1466850"/>
                  <a:gd name="connsiteY43" fmla="*/ 445294 h 1095375"/>
                  <a:gd name="connsiteX44" fmla="*/ 1073944 w 1466850"/>
                  <a:gd name="connsiteY44" fmla="*/ 476250 h 1095375"/>
                  <a:gd name="connsiteX45" fmla="*/ 1112044 w 1466850"/>
                  <a:gd name="connsiteY45" fmla="*/ 514350 h 1095375"/>
                  <a:gd name="connsiteX46" fmla="*/ 1171575 w 1466850"/>
                  <a:gd name="connsiteY46" fmla="*/ 540544 h 1095375"/>
                  <a:gd name="connsiteX47" fmla="*/ 1219200 w 1466850"/>
                  <a:gd name="connsiteY47" fmla="*/ 521494 h 1095375"/>
                  <a:gd name="connsiteX48" fmla="*/ 1245394 w 1466850"/>
                  <a:gd name="connsiteY48" fmla="*/ 502444 h 1095375"/>
                  <a:gd name="connsiteX49" fmla="*/ 1278731 w 1466850"/>
                  <a:gd name="connsiteY49" fmla="*/ 511969 h 1095375"/>
                  <a:gd name="connsiteX50" fmla="*/ 1295400 w 1466850"/>
                  <a:gd name="connsiteY50" fmla="*/ 531019 h 1095375"/>
                  <a:gd name="connsiteX51" fmla="*/ 1273969 w 1466850"/>
                  <a:gd name="connsiteY51" fmla="*/ 573881 h 1095375"/>
                  <a:gd name="connsiteX52" fmla="*/ 1271587 w 1466850"/>
                  <a:gd name="connsiteY52" fmla="*/ 602456 h 1095375"/>
                  <a:gd name="connsiteX53" fmla="*/ 1285875 w 1466850"/>
                  <a:gd name="connsiteY53" fmla="*/ 611981 h 1095375"/>
                  <a:gd name="connsiteX54" fmla="*/ 1300162 w 1466850"/>
                  <a:gd name="connsiteY54" fmla="*/ 628650 h 1095375"/>
                  <a:gd name="connsiteX55" fmla="*/ 1321594 w 1466850"/>
                  <a:gd name="connsiteY55" fmla="*/ 666750 h 1095375"/>
                  <a:gd name="connsiteX56" fmla="*/ 1347787 w 1466850"/>
                  <a:gd name="connsiteY56" fmla="*/ 681037 h 1095375"/>
                  <a:gd name="connsiteX57" fmla="*/ 1371600 w 1466850"/>
                  <a:gd name="connsiteY57" fmla="*/ 681037 h 1095375"/>
                  <a:gd name="connsiteX58" fmla="*/ 1376362 w 1466850"/>
                  <a:gd name="connsiteY58" fmla="*/ 628650 h 1095375"/>
                  <a:gd name="connsiteX59" fmla="*/ 1395412 w 1466850"/>
                  <a:gd name="connsiteY59" fmla="*/ 578644 h 1095375"/>
                  <a:gd name="connsiteX60" fmla="*/ 1426369 w 1466850"/>
                  <a:gd name="connsiteY60" fmla="*/ 571500 h 1095375"/>
                  <a:gd name="connsiteX61" fmla="*/ 1466850 w 1466850"/>
                  <a:gd name="connsiteY61" fmla="*/ 552450 h 1095375"/>
                  <a:gd name="connsiteX62" fmla="*/ 1443037 w 1466850"/>
                  <a:gd name="connsiteY62" fmla="*/ 509587 h 1095375"/>
                  <a:gd name="connsiteX63" fmla="*/ 1414462 w 1466850"/>
                  <a:gd name="connsiteY63" fmla="*/ 464344 h 1095375"/>
                  <a:gd name="connsiteX64" fmla="*/ 1388269 w 1466850"/>
                  <a:gd name="connsiteY64" fmla="*/ 438150 h 1095375"/>
                  <a:gd name="connsiteX65" fmla="*/ 1404937 w 1466850"/>
                  <a:gd name="connsiteY65" fmla="*/ 400050 h 1095375"/>
                  <a:gd name="connsiteX66" fmla="*/ 1404937 w 1466850"/>
                  <a:gd name="connsiteY66" fmla="*/ 383381 h 1095375"/>
                  <a:gd name="connsiteX67" fmla="*/ 1431131 w 1466850"/>
                  <a:gd name="connsiteY67" fmla="*/ 338137 h 1095375"/>
                  <a:gd name="connsiteX68" fmla="*/ 1419225 w 1466850"/>
                  <a:gd name="connsiteY68" fmla="*/ 264319 h 1095375"/>
                  <a:gd name="connsiteX69" fmla="*/ 1438275 w 1466850"/>
                  <a:gd name="connsiteY69" fmla="*/ 202406 h 1095375"/>
                  <a:gd name="connsiteX70" fmla="*/ 1435894 w 1466850"/>
                  <a:gd name="connsiteY70" fmla="*/ 173831 h 1095375"/>
                  <a:gd name="connsiteX71" fmla="*/ 1404937 w 1466850"/>
                  <a:gd name="connsiteY71" fmla="*/ 164306 h 1095375"/>
                  <a:gd name="connsiteX72" fmla="*/ 1364456 w 1466850"/>
                  <a:gd name="connsiteY72" fmla="*/ 154781 h 1095375"/>
                  <a:gd name="connsiteX73" fmla="*/ 1293019 w 1466850"/>
                  <a:gd name="connsiteY73" fmla="*/ 154781 h 1095375"/>
                  <a:gd name="connsiteX74" fmla="*/ 1233487 w 1466850"/>
                  <a:gd name="connsiteY74" fmla="*/ 121444 h 1095375"/>
                  <a:gd name="connsiteX75" fmla="*/ 1207294 w 1466850"/>
                  <a:gd name="connsiteY75" fmla="*/ 114300 h 1095375"/>
                  <a:gd name="connsiteX76" fmla="*/ 1188244 w 1466850"/>
                  <a:gd name="connsiteY76" fmla="*/ 126206 h 1095375"/>
                  <a:gd name="connsiteX77" fmla="*/ 1133475 w 1466850"/>
                  <a:gd name="connsiteY77" fmla="*/ 188119 h 1095375"/>
                  <a:gd name="connsiteX78" fmla="*/ 1116806 w 1466850"/>
                  <a:gd name="connsiteY78" fmla="*/ 188119 h 1095375"/>
                  <a:gd name="connsiteX79" fmla="*/ 1078706 w 1466850"/>
                  <a:gd name="connsiteY79" fmla="*/ 142875 h 1095375"/>
                  <a:gd name="connsiteX80" fmla="*/ 1054894 w 1466850"/>
                  <a:gd name="connsiteY80" fmla="*/ 138112 h 1095375"/>
                  <a:gd name="connsiteX81" fmla="*/ 997744 w 1466850"/>
                  <a:gd name="connsiteY81" fmla="*/ 157162 h 1095375"/>
                  <a:gd name="connsiteX82" fmla="*/ 973931 w 1466850"/>
                  <a:gd name="connsiteY82" fmla="*/ 178594 h 1095375"/>
                  <a:gd name="connsiteX83" fmla="*/ 928687 w 1466850"/>
                  <a:gd name="connsiteY83" fmla="*/ 173831 h 1095375"/>
                  <a:gd name="connsiteX84" fmla="*/ 878681 w 1466850"/>
                  <a:gd name="connsiteY84" fmla="*/ 164306 h 1095375"/>
                  <a:gd name="connsiteX85" fmla="*/ 864394 w 1466850"/>
                  <a:gd name="connsiteY85" fmla="*/ 83344 h 1095375"/>
                  <a:gd name="connsiteX86" fmla="*/ 845344 w 1466850"/>
                  <a:gd name="connsiteY86" fmla="*/ 69056 h 1095375"/>
                  <a:gd name="connsiteX87" fmla="*/ 747712 w 1466850"/>
                  <a:gd name="connsiteY87" fmla="*/ 119062 h 1095375"/>
                  <a:gd name="connsiteX88" fmla="*/ 721519 w 1466850"/>
                  <a:gd name="connsiteY88" fmla="*/ 140494 h 1095375"/>
                  <a:gd name="connsiteX89" fmla="*/ 709612 w 1466850"/>
                  <a:gd name="connsiteY89" fmla="*/ 190500 h 1095375"/>
                  <a:gd name="connsiteX90" fmla="*/ 707231 w 1466850"/>
                  <a:gd name="connsiteY90" fmla="*/ 195262 h 1095375"/>
                  <a:gd name="connsiteX91" fmla="*/ 654844 w 1466850"/>
                  <a:gd name="connsiteY91" fmla="*/ 190500 h 1095375"/>
                  <a:gd name="connsiteX92" fmla="*/ 633412 w 1466850"/>
                  <a:gd name="connsiteY92" fmla="*/ 180975 h 1095375"/>
                  <a:gd name="connsiteX93" fmla="*/ 614362 w 1466850"/>
                  <a:gd name="connsiteY93" fmla="*/ 142875 h 1095375"/>
                  <a:gd name="connsiteX94" fmla="*/ 590550 w 1466850"/>
                  <a:gd name="connsiteY94" fmla="*/ 130969 h 1095375"/>
                  <a:gd name="connsiteX95" fmla="*/ 540544 w 1466850"/>
                  <a:gd name="connsiteY95" fmla="*/ 161925 h 1095375"/>
                  <a:gd name="connsiteX96" fmla="*/ 507206 w 1466850"/>
                  <a:gd name="connsiteY96" fmla="*/ 154781 h 1095375"/>
                  <a:gd name="connsiteX97" fmla="*/ 495300 w 1466850"/>
                  <a:gd name="connsiteY97" fmla="*/ 123825 h 1095375"/>
                  <a:gd name="connsiteX98" fmla="*/ 490537 w 1466850"/>
                  <a:gd name="connsiteY98" fmla="*/ 114300 h 1095375"/>
                  <a:gd name="connsiteX99" fmla="*/ 431006 w 1466850"/>
                  <a:gd name="connsiteY99" fmla="*/ 97631 h 1095375"/>
                  <a:gd name="connsiteX100" fmla="*/ 442912 w 1466850"/>
                  <a:gd name="connsiteY100" fmla="*/ 33337 h 1095375"/>
                  <a:gd name="connsiteX101" fmla="*/ 423862 w 1466850"/>
                  <a:gd name="connsiteY101" fmla="*/ 19050 h 1095375"/>
                  <a:gd name="connsiteX102" fmla="*/ 335756 w 1466850"/>
                  <a:gd name="connsiteY102" fmla="*/ 0 h 1095375"/>
                  <a:gd name="connsiteX103" fmla="*/ 302419 w 1466850"/>
                  <a:gd name="connsiteY103" fmla="*/ 35719 h 1095375"/>
                  <a:gd name="connsiteX104" fmla="*/ 266700 w 1466850"/>
                  <a:gd name="connsiteY104" fmla="*/ 50006 h 1095375"/>
                  <a:gd name="connsiteX105" fmla="*/ 271462 w 1466850"/>
                  <a:gd name="connsiteY105" fmla="*/ 95250 h 1095375"/>
                  <a:gd name="connsiteX106" fmla="*/ 316706 w 1466850"/>
                  <a:gd name="connsiteY106" fmla="*/ 121444 h 1095375"/>
                  <a:gd name="connsiteX107" fmla="*/ 302419 w 1466850"/>
                  <a:gd name="connsiteY107" fmla="*/ 145256 h 1095375"/>
                  <a:gd name="connsiteX108" fmla="*/ 247650 w 1466850"/>
                  <a:gd name="connsiteY108" fmla="*/ 159544 h 1095375"/>
                  <a:gd name="connsiteX109" fmla="*/ 214312 w 1466850"/>
                  <a:gd name="connsiteY109" fmla="*/ 216694 h 1095375"/>
                  <a:gd name="connsiteX110" fmla="*/ 183356 w 1466850"/>
                  <a:gd name="connsiteY110" fmla="*/ 221456 h 1095375"/>
                  <a:gd name="connsiteX111" fmla="*/ 183356 w 1466850"/>
                  <a:gd name="connsiteY111" fmla="*/ 254794 h 1095375"/>
                  <a:gd name="connsiteX112" fmla="*/ 161925 w 1466850"/>
                  <a:gd name="connsiteY112" fmla="*/ 304800 h 1095375"/>
                  <a:gd name="connsiteX113" fmla="*/ 140494 w 1466850"/>
                  <a:gd name="connsiteY113" fmla="*/ 323850 h 1095375"/>
                  <a:gd name="connsiteX114" fmla="*/ 71439 w 1466850"/>
                  <a:gd name="connsiteY114" fmla="*/ 300039 h 1095375"/>
                  <a:gd name="connsiteX115" fmla="*/ 59530 w 1466850"/>
                  <a:gd name="connsiteY115" fmla="*/ 302418 h 1095375"/>
                  <a:gd name="connsiteX116" fmla="*/ 30956 w 1466850"/>
                  <a:gd name="connsiteY116" fmla="*/ 295274 h 1095375"/>
                  <a:gd name="connsiteX0" fmla="*/ 30956 w 1466850"/>
                  <a:gd name="connsiteY0" fmla="*/ 295274 h 1095375"/>
                  <a:gd name="connsiteX1" fmla="*/ 19050 w 1466850"/>
                  <a:gd name="connsiteY1" fmla="*/ 381000 h 1095375"/>
                  <a:gd name="connsiteX2" fmla="*/ 19050 w 1466850"/>
                  <a:gd name="connsiteY2" fmla="*/ 397669 h 1095375"/>
                  <a:gd name="connsiteX3" fmla="*/ 0 w 1466850"/>
                  <a:gd name="connsiteY3" fmla="*/ 459581 h 1095375"/>
                  <a:gd name="connsiteX4" fmla="*/ 7144 w 1466850"/>
                  <a:gd name="connsiteY4" fmla="*/ 497681 h 1095375"/>
                  <a:gd name="connsiteX5" fmla="*/ 9525 w 1466850"/>
                  <a:gd name="connsiteY5" fmla="*/ 535781 h 1095375"/>
                  <a:gd name="connsiteX6" fmla="*/ 19050 w 1466850"/>
                  <a:gd name="connsiteY6" fmla="*/ 583406 h 1095375"/>
                  <a:gd name="connsiteX7" fmla="*/ 23812 w 1466850"/>
                  <a:gd name="connsiteY7" fmla="*/ 688181 h 1095375"/>
                  <a:gd name="connsiteX8" fmla="*/ 35719 w 1466850"/>
                  <a:gd name="connsiteY8" fmla="*/ 747712 h 1095375"/>
                  <a:gd name="connsiteX9" fmla="*/ 40481 w 1466850"/>
                  <a:gd name="connsiteY9" fmla="*/ 778669 h 1095375"/>
                  <a:gd name="connsiteX10" fmla="*/ 47625 w 1466850"/>
                  <a:gd name="connsiteY10" fmla="*/ 831056 h 1095375"/>
                  <a:gd name="connsiteX11" fmla="*/ 38100 w 1466850"/>
                  <a:gd name="connsiteY11" fmla="*/ 919162 h 1095375"/>
                  <a:gd name="connsiteX12" fmla="*/ 78581 w 1466850"/>
                  <a:gd name="connsiteY12" fmla="*/ 1028700 h 1095375"/>
                  <a:gd name="connsiteX13" fmla="*/ 71437 w 1466850"/>
                  <a:gd name="connsiteY13" fmla="*/ 1095375 h 1095375"/>
                  <a:gd name="connsiteX14" fmla="*/ 114300 w 1466850"/>
                  <a:gd name="connsiteY14" fmla="*/ 1095375 h 1095375"/>
                  <a:gd name="connsiteX15" fmla="*/ 242887 w 1466850"/>
                  <a:gd name="connsiteY15" fmla="*/ 1092994 h 1095375"/>
                  <a:gd name="connsiteX16" fmla="*/ 238125 w 1466850"/>
                  <a:gd name="connsiteY16" fmla="*/ 1045369 h 1095375"/>
                  <a:gd name="connsiteX17" fmla="*/ 230981 w 1466850"/>
                  <a:gd name="connsiteY17" fmla="*/ 1035844 h 1095375"/>
                  <a:gd name="connsiteX18" fmla="*/ 252412 w 1466850"/>
                  <a:gd name="connsiteY18" fmla="*/ 1019175 h 1095375"/>
                  <a:gd name="connsiteX19" fmla="*/ 314325 w 1466850"/>
                  <a:gd name="connsiteY19" fmla="*/ 995362 h 1095375"/>
                  <a:gd name="connsiteX20" fmla="*/ 311944 w 1466850"/>
                  <a:gd name="connsiteY20" fmla="*/ 959644 h 1095375"/>
                  <a:gd name="connsiteX21" fmla="*/ 326231 w 1466850"/>
                  <a:gd name="connsiteY21" fmla="*/ 942975 h 1095375"/>
                  <a:gd name="connsiteX22" fmla="*/ 452437 w 1466850"/>
                  <a:gd name="connsiteY22" fmla="*/ 950119 h 1095375"/>
                  <a:gd name="connsiteX23" fmla="*/ 464344 w 1466850"/>
                  <a:gd name="connsiteY23" fmla="*/ 933450 h 1095375"/>
                  <a:gd name="connsiteX24" fmla="*/ 476250 w 1466850"/>
                  <a:gd name="connsiteY24" fmla="*/ 883444 h 1095375"/>
                  <a:gd name="connsiteX25" fmla="*/ 488156 w 1466850"/>
                  <a:gd name="connsiteY25" fmla="*/ 857250 h 1095375"/>
                  <a:gd name="connsiteX26" fmla="*/ 526256 w 1466850"/>
                  <a:gd name="connsiteY26" fmla="*/ 862012 h 1095375"/>
                  <a:gd name="connsiteX27" fmla="*/ 545306 w 1466850"/>
                  <a:gd name="connsiteY27" fmla="*/ 909637 h 1095375"/>
                  <a:gd name="connsiteX28" fmla="*/ 566737 w 1466850"/>
                  <a:gd name="connsiteY28" fmla="*/ 881062 h 1095375"/>
                  <a:gd name="connsiteX29" fmla="*/ 621506 w 1466850"/>
                  <a:gd name="connsiteY29" fmla="*/ 845344 h 1095375"/>
                  <a:gd name="connsiteX30" fmla="*/ 709612 w 1466850"/>
                  <a:gd name="connsiteY30" fmla="*/ 814387 h 1095375"/>
                  <a:gd name="connsiteX31" fmla="*/ 716756 w 1466850"/>
                  <a:gd name="connsiteY31" fmla="*/ 769144 h 1095375"/>
                  <a:gd name="connsiteX32" fmla="*/ 742950 w 1466850"/>
                  <a:gd name="connsiteY32" fmla="*/ 750094 h 1095375"/>
                  <a:gd name="connsiteX33" fmla="*/ 785812 w 1466850"/>
                  <a:gd name="connsiteY33" fmla="*/ 726281 h 1095375"/>
                  <a:gd name="connsiteX34" fmla="*/ 800100 w 1466850"/>
                  <a:gd name="connsiteY34" fmla="*/ 716756 h 1095375"/>
                  <a:gd name="connsiteX35" fmla="*/ 862012 w 1466850"/>
                  <a:gd name="connsiteY35" fmla="*/ 721519 h 1095375"/>
                  <a:gd name="connsiteX36" fmla="*/ 883444 w 1466850"/>
                  <a:gd name="connsiteY36" fmla="*/ 721519 h 1095375"/>
                  <a:gd name="connsiteX37" fmla="*/ 892969 w 1466850"/>
                  <a:gd name="connsiteY37" fmla="*/ 697706 h 1095375"/>
                  <a:gd name="connsiteX38" fmla="*/ 892969 w 1466850"/>
                  <a:gd name="connsiteY38" fmla="*/ 697706 h 1095375"/>
                  <a:gd name="connsiteX39" fmla="*/ 921544 w 1466850"/>
                  <a:gd name="connsiteY39" fmla="*/ 609600 h 1095375"/>
                  <a:gd name="connsiteX40" fmla="*/ 909637 w 1466850"/>
                  <a:gd name="connsiteY40" fmla="*/ 552450 h 1095375"/>
                  <a:gd name="connsiteX41" fmla="*/ 928687 w 1466850"/>
                  <a:gd name="connsiteY41" fmla="*/ 540544 h 1095375"/>
                  <a:gd name="connsiteX42" fmla="*/ 973931 w 1466850"/>
                  <a:gd name="connsiteY42" fmla="*/ 535781 h 1095375"/>
                  <a:gd name="connsiteX43" fmla="*/ 1014412 w 1466850"/>
                  <a:gd name="connsiteY43" fmla="*/ 447675 h 1095375"/>
                  <a:gd name="connsiteX44" fmla="*/ 1038225 w 1466850"/>
                  <a:gd name="connsiteY44" fmla="*/ 445294 h 1095375"/>
                  <a:gd name="connsiteX45" fmla="*/ 1073944 w 1466850"/>
                  <a:gd name="connsiteY45" fmla="*/ 476250 h 1095375"/>
                  <a:gd name="connsiteX46" fmla="*/ 1112044 w 1466850"/>
                  <a:gd name="connsiteY46" fmla="*/ 514350 h 1095375"/>
                  <a:gd name="connsiteX47" fmla="*/ 1171575 w 1466850"/>
                  <a:gd name="connsiteY47" fmla="*/ 540544 h 1095375"/>
                  <a:gd name="connsiteX48" fmla="*/ 1219200 w 1466850"/>
                  <a:gd name="connsiteY48" fmla="*/ 521494 h 1095375"/>
                  <a:gd name="connsiteX49" fmla="*/ 1245394 w 1466850"/>
                  <a:gd name="connsiteY49" fmla="*/ 502444 h 1095375"/>
                  <a:gd name="connsiteX50" fmla="*/ 1278731 w 1466850"/>
                  <a:gd name="connsiteY50" fmla="*/ 511969 h 1095375"/>
                  <a:gd name="connsiteX51" fmla="*/ 1295400 w 1466850"/>
                  <a:gd name="connsiteY51" fmla="*/ 531019 h 1095375"/>
                  <a:gd name="connsiteX52" fmla="*/ 1273969 w 1466850"/>
                  <a:gd name="connsiteY52" fmla="*/ 573881 h 1095375"/>
                  <a:gd name="connsiteX53" fmla="*/ 1271587 w 1466850"/>
                  <a:gd name="connsiteY53" fmla="*/ 602456 h 1095375"/>
                  <a:gd name="connsiteX54" fmla="*/ 1285875 w 1466850"/>
                  <a:gd name="connsiteY54" fmla="*/ 611981 h 1095375"/>
                  <a:gd name="connsiteX55" fmla="*/ 1300162 w 1466850"/>
                  <a:gd name="connsiteY55" fmla="*/ 628650 h 1095375"/>
                  <a:gd name="connsiteX56" fmla="*/ 1321594 w 1466850"/>
                  <a:gd name="connsiteY56" fmla="*/ 666750 h 1095375"/>
                  <a:gd name="connsiteX57" fmla="*/ 1347787 w 1466850"/>
                  <a:gd name="connsiteY57" fmla="*/ 681037 h 1095375"/>
                  <a:gd name="connsiteX58" fmla="*/ 1371600 w 1466850"/>
                  <a:gd name="connsiteY58" fmla="*/ 681037 h 1095375"/>
                  <a:gd name="connsiteX59" fmla="*/ 1376362 w 1466850"/>
                  <a:gd name="connsiteY59" fmla="*/ 628650 h 1095375"/>
                  <a:gd name="connsiteX60" fmla="*/ 1395412 w 1466850"/>
                  <a:gd name="connsiteY60" fmla="*/ 578644 h 1095375"/>
                  <a:gd name="connsiteX61" fmla="*/ 1426369 w 1466850"/>
                  <a:gd name="connsiteY61" fmla="*/ 571500 h 1095375"/>
                  <a:gd name="connsiteX62" fmla="*/ 1466850 w 1466850"/>
                  <a:gd name="connsiteY62" fmla="*/ 552450 h 1095375"/>
                  <a:gd name="connsiteX63" fmla="*/ 1443037 w 1466850"/>
                  <a:gd name="connsiteY63" fmla="*/ 509587 h 1095375"/>
                  <a:gd name="connsiteX64" fmla="*/ 1414462 w 1466850"/>
                  <a:gd name="connsiteY64" fmla="*/ 464344 h 1095375"/>
                  <a:gd name="connsiteX65" fmla="*/ 1388269 w 1466850"/>
                  <a:gd name="connsiteY65" fmla="*/ 438150 h 1095375"/>
                  <a:gd name="connsiteX66" fmla="*/ 1404937 w 1466850"/>
                  <a:gd name="connsiteY66" fmla="*/ 400050 h 1095375"/>
                  <a:gd name="connsiteX67" fmla="*/ 1404937 w 1466850"/>
                  <a:gd name="connsiteY67" fmla="*/ 383381 h 1095375"/>
                  <a:gd name="connsiteX68" fmla="*/ 1431131 w 1466850"/>
                  <a:gd name="connsiteY68" fmla="*/ 338137 h 1095375"/>
                  <a:gd name="connsiteX69" fmla="*/ 1419225 w 1466850"/>
                  <a:gd name="connsiteY69" fmla="*/ 264319 h 1095375"/>
                  <a:gd name="connsiteX70" fmla="*/ 1438275 w 1466850"/>
                  <a:gd name="connsiteY70" fmla="*/ 202406 h 1095375"/>
                  <a:gd name="connsiteX71" fmla="*/ 1435894 w 1466850"/>
                  <a:gd name="connsiteY71" fmla="*/ 173831 h 1095375"/>
                  <a:gd name="connsiteX72" fmla="*/ 1404937 w 1466850"/>
                  <a:gd name="connsiteY72" fmla="*/ 164306 h 1095375"/>
                  <a:gd name="connsiteX73" fmla="*/ 1364456 w 1466850"/>
                  <a:gd name="connsiteY73" fmla="*/ 154781 h 1095375"/>
                  <a:gd name="connsiteX74" fmla="*/ 1293019 w 1466850"/>
                  <a:gd name="connsiteY74" fmla="*/ 154781 h 1095375"/>
                  <a:gd name="connsiteX75" fmla="*/ 1233487 w 1466850"/>
                  <a:gd name="connsiteY75" fmla="*/ 121444 h 1095375"/>
                  <a:gd name="connsiteX76" fmla="*/ 1207294 w 1466850"/>
                  <a:gd name="connsiteY76" fmla="*/ 114300 h 1095375"/>
                  <a:gd name="connsiteX77" fmla="*/ 1188244 w 1466850"/>
                  <a:gd name="connsiteY77" fmla="*/ 126206 h 1095375"/>
                  <a:gd name="connsiteX78" fmla="*/ 1133475 w 1466850"/>
                  <a:gd name="connsiteY78" fmla="*/ 188119 h 1095375"/>
                  <a:gd name="connsiteX79" fmla="*/ 1116806 w 1466850"/>
                  <a:gd name="connsiteY79" fmla="*/ 188119 h 1095375"/>
                  <a:gd name="connsiteX80" fmla="*/ 1078706 w 1466850"/>
                  <a:gd name="connsiteY80" fmla="*/ 142875 h 1095375"/>
                  <a:gd name="connsiteX81" fmla="*/ 1054894 w 1466850"/>
                  <a:gd name="connsiteY81" fmla="*/ 138112 h 1095375"/>
                  <a:gd name="connsiteX82" fmla="*/ 997744 w 1466850"/>
                  <a:gd name="connsiteY82" fmla="*/ 157162 h 1095375"/>
                  <a:gd name="connsiteX83" fmla="*/ 973931 w 1466850"/>
                  <a:gd name="connsiteY83" fmla="*/ 178594 h 1095375"/>
                  <a:gd name="connsiteX84" fmla="*/ 928687 w 1466850"/>
                  <a:gd name="connsiteY84" fmla="*/ 173831 h 1095375"/>
                  <a:gd name="connsiteX85" fmla="*/ 878681 w 1466850"/>
                  <a:gd name="connsiteY85" fmla="*/ 164306 h 1095375"/>
                  <a:gd name="connsiteX86" fmla="*/ 864394 w 1466850"/>
                  <a:gd name="connsiteY86" fmla="*/ 83344 h 1095375"/>
                  <a:gd name="connsiteX87" fmla="*/ 845344 w 1466850"/>
                  <a:gd name="connsiteY87" fmla="*/ 69056 h 1095375"/>
                  <a:gd name="connsiteX88" fmla="*/ 747712 w 1466850"/>
                  <a:gd name="connsiteY88" fmla="*/ 119062 h 1095375"/>
                  <a:gd name="connsiteX89" fmla="*/ 721519 w 1466850"/>
                  <a:gd name="connsiteY89" fmla="*/ 140494 h 1095375"/>
                  <a:gd name="connsiteX90" fmla="*/ 709612 w 1466850"/>
                  <a:gd name="connsiteY90" fmla="*/ 190500 h 1095375"/>
                  <a:gd name="connsiteX91" fmla="*/ 707231 w 1466850"/>
                  <a:gd name="connsiteY91" fmla="*/ 195262 h 1095375"/>
                  <a:gd name="connsiteX92" fmla="*/ 654844 w 1466850"/>
                  <a:gd name="connsiteY92" fmla="*/ 190500 h 1095375"/>
                  <a:gd name="connsiteX93" fmla="*/ 633412 w 1466850"/>
                  <a:gd name="connsiteY93" fmla="*/ 180975 h 1095375"/>
                  <a:gd name="connsiteX94" fmla="*/ 614362 w 1466850"/>
                  <a:gd name="connsiteY94" fmla="*/ 142875 h 1095375"/>
                  <a:gd name="connsiteX95" fmla="*/ 590550 w 1466850"/>
                  <a:gd name="connsiteY95" fmla="*/ 130969 h 1095375"/>
                  <a:gd name="connsiteX96" fmla="*/ 540544 w 1466850"/>
                  <a:gd name="connsiteY96" fmla="*/ 161925 h 1095375"/>
                  <a:gd name="connsiteX97" fmla="*/ 507206 w 1466850"/>
                  <a:gd name="connsiteY97" fmla="*/ 154781 h 1095375"/>
                  <a:gd name="connsiteX98" fmla="*/ 495300 w 1466850"/>
                  <a:gd name="connsiteY98" fmla="*/ 123825 h 1095375"/>
                  <a:gd name="connsiteX99" fmla="*/ 490537 w 1466850"/>
                  <a:gd name="connsiteY99" fmla="*/ 114300 h 1095375"/>
                  <a:gd name="connsiteX100" fmla="*/ 431006 w 1466850"/>
                  <a:gd name="connsiteY100" fmla="*/ 97631 h 1095375"/>
                  <a:gd name="connsiteX101" fmla="*/ 442912 w 1466850"/>
                  <a:gd name="connsiteY101" fmla="*/ 33337 h 1095375"/>
                  <a:gd name="connsiteX102" fmla="*/ 423862 w 1466850"/>
                  <a:gd name="connsiteY102" fmla="*/ 19050 h 1095375"/>
                  <a:gd name="connsiteX103" fmla="*/ 335756 w 1466850"/>
                  <a:gd name="connsiteY103" fmla="*/ 0 h 1095375"/>
                  <a:gd name="connsiteX104" fmla="*/ 302419 w 1466850"/>
                  <a:gd name="connsiteY104" fmla="*/ 35719 h 1095375"/>
                  <a:gd name="connsiteX105" fmla="*/ 266700 w 1466850"/>
                  <a:gd name="connsiteY105" fmla="*/ 50006 h 1095375"/>
                  <a:gd name="connsiteX106" fmla="*/ 271462 w 1466850"/>
                  <a:gd name="connsiteY106" fmla="*/ 95250 h 1095375"/>
                  <a:gd name="connsiteX107" fmla="*/ 316706 w 1466850"/>
                  <a:gd name="connsiteY107" fmla="*/ 121444 h 1095375"/>
                  <a:gd name="connsiteX108" fmla="*/ 302419 w 1466850"/>
                  <a:gd name="connsiteY108" fmla="*/ 145256 h 1095375"/>
                  <a:gd name="connsiteX109" fmla="*/ 247650 w 1466850"/>
                  <a:gd name="connsiteY109" fmla="*/ 159544 h 1095375"/>
                  <a:gd name="connsiteX110" fmla="*/ 214312 w 1466850"/>
                  <a:gd name="connsiteY110" fmla="*/ 216694 h 1095375"/>
                  <a:gd name="connsiteX111" fmla="*/ 183356 w 1466850"/>
                  <a:gd name="connsiteY111" fmla="*/ 221456 h 1095375"/>
                  <a:gd name="connsiteX112" fmla="*/ 183356 w 1466850"/>
                  <a:gd name="connsiteY112" fmla="*/ 254794 h 1095375"/>
                  <a:gd name="connsiteX113" fmla="*/ 161925 w 1466850"/>
                  <a:gd name="connsiteY113" fmla="*/ 304800 h 1095375"/>
                  <a:gd name="connsiteX114" fmla="*/ 140494 w 1466850"/>
                  <a:gd name="connsiteY114" fmla="*/ 323850 h 1095375"/>
                  <a:gd name="connsiteX115" fmla="*/ 71439 w 1466850"/>
                  <a:gd name="connsiteY115" fmla="*/ 300039 h 1095375"/>
                  <a:gd name="connsiteX116" fmla="*/ 59530 w 1466850"/>
                  <a:gd name="connsiteY116" fmla="*/ 302418 h 1095375"/>
                  <a:gd name="connsiteX117" fmla="*/ 30956 w 1466850"/>
                  <a:gd name="connsiteY117" fmla="*/ 295274 h 1095375"/>
                  <a:gd name="connsiteX0" fmla="*/ 30956 w 1466850"/>
                  <a:gd name="connsiteY0" fmla="*/ 295274 h 1164431"/>
                  <a:gd name="connsiteX1" fmla="*/ 19050 w 1466850"/>
                  <a:gd name="connsiteY1" fmla="*/ 381000 h 1164431"/>
                  <a:gd name="connsiteX2" fmla="*/ 19050 w 1466850"/>
                  <a:gd name="connsiteY2" fmla="*/ 397669 h 1164431"/>
                  <a:gd name="connsiteX3" fmla="*/ 0 w 1466850"/>
                  <a:gd name="connsiteY3" fmla="*/ 459581 h 1164431"/>
                  <a:gd name="connsiteX4" fmla="*/ 7144 w 1466850"/>
                  <a:gd name="connsiteY4" fmla="*/ 497681 h 1164431"/>
                  <a:gd name="connsiteX5" fmla="*/ 9525 w 1466850"/>
                  <a:gd name="connsiteY5" fmla="*/ 535781 h 1164431"/>
                  <a:gd name="connsiteX6" fmla="*/ 19050 w 1466850"/>
                  <a:gd name="connsiteY6" fmla="*/ 583406 h 1164431"/>
                  <a:gd name="connsiteX7" fmla="*/ 23812 w 1466850"/>
                  <a:gd name="connsiteY7" fmla="*/ 688181 h 1164431"/>
                  <a:gd name="connsiteX8" fmla="*/ 35719 w 1466850"/>
                  <a:gd name="connsiteY8" fmla="*/ 747712 h 1164431"/>
                  <a:gd name="connsiteX9" fmla="*/ 40481 w 1466850"/>
                  <a:gd name="connsiteY9" fmla="*/ 778669 h 1164431"/>
                  <a:gd name="connsiteX10" fmla="*/ 47625 w 1466850"/>
                  <a:gd name="connsiteY10" fmla="*/ 831056 h 1164431"/>
                  <a:gd name="connsiteX11" fmla="*/ 38100 w 1466850"/>
                  <a:gd name="connsiteY11" fmla="*/ 919162 h 1164431"/>
                  <a:gd name="connsiteX12" fmla="*/ 78581 w 1466850"/>
                  <a:gd name="connsiteY12" fmla="*/ 1028700 h 1164431"/>
                  <a:gd name="connsiteX13" fmla="*/ 71437 w 1466850"/>
                  <a:gd name="connsiteY13" fmla="*/ 1095375 h 1164431"/>
                  <a:gd name="connsiteX14" fmla="*/ 88106 w 1466850"/>
                  <a:gd name="connsiteY14" fmla="*/ 1164431 h 1164431"/>
                  <a:gd name="connsiteX15" fmla="*/ 242887 w 1466850"/>
                  <a:gd name="connsiteY15" fmla="*/ 1092994 h 1164431"/>
                  <a:gd name="connsiteX16" fmla="*/ 238125 w 1466850"/>
                  <a:gd name="connsiteY16" fmla="*/ 1045369 h 1164431"/>
                  <a:gd name="connsiteX17" fmla="*/ 230981 w 1466850"/>
                  <a:gd name="connsiteY17" fmla="*/ 1035844 h 1164431"/>
                  <a:gd name="connsiteX18" fmla="*/ 252412 w 1466850"/>
                  <a:gd name="connsiteY18" fmla="*/ 1019175 h 1164431"/>
                  <a:gd name="connsiteX19" fmla="*/ 314325 w 1466850"/>
                  <a:gd name="connsiteY19" fmla="*/ 995362 h 1164431"/>
                  <a:gd name="connsiteX20" fmla="*/ 311944 w 1466850"/>
                  <a:gd name="connsiteY20" fmla="*/ 959644 h 1164431"/>
                  <a:gd name="connsiteX21" fmla="*/ 326231 w 1466850"/>
                  <a:gd name="connsiteY21" fmla="*/ 942975 h 1164431"/>
                  <a:gd name="connsiteX22" fmla="*/ 452437 w 1466850"/>
                  <a:gd name="connsiteY22" fmla="*/ 950119 h 1164431"/>
                  <a:gd name="connsiteX23" fmla="*/ 464344 w 1466850"/>
                  <a:gd name="connsiteY23" fmla="*/ 933450 h 1164431"/>
                  <a:gd name="connsiteX24" fmla="*/ 476250 w 1466850"/>
                  <a:gd name="connsiteY24" fmla="*/ 883444 h 1164431"/>
                  <a:gd name="connsiteX25" fmla="*/ 488156 w 1466850"/>
                  <a:gd name="connsiteY25" fmla="*/ 857250 h 1164431"/>
                  <a:gd name="connsiteX26" fmla="*/ 526256 w 1466850"/>
                  <a:gd name="connsiteY26" fmla="*/ 862012 h 1164431"/>
                  <a:gd name="connsiteX27" fmla="*/ 545306 w 1466850"/>
                  <a:gd name="connsiteY27" fmla="*/ 909637 h 1164431"/>
                  <a:gd name="connsiteX28" fmla="*/ 566737 w 1466850"/>
                  <a:gd name="connsiteY28" fmla="*/ 881062 h 1164431"/>
                  <a:gd name="connsiteX29" fmla="*/ 621506 w 1466850"/>
                  <a:gd name="connsiteY29" fmla="*/ 845344 h 1164431"/>
                  <a:gd name="connsiteX30" fmla="*/ 709612 w 1466850"/>
                  <a:gd name="connsiteY30" fmla="*/ 814387 h 1164431"/>
                  <a:gd name="connsiteX31" fmla="*/ 716756 w 1466850"/>
                  <a:gd name="connsiteY31" fmla="*/ 769144 h 1164431"/>
                  <a:gd name="connsiteX32" fmla="*/ 742950 w 1466850"/>
                  <a:gd name="connsiteY32" fmla="*/ 750094 h 1164431"/>
                  <a:gd name="connsiteX33" fmla="*/ 785812 w 1466850"/>
                  <a:gd name="connsiteY33" fmla="*/ 726281 h 1164431"/>
                  <a:gd name="connsiteX34" fmla="*/ 800100 w 1466850"/>
                  <a:gd name="connsiteY34" fmla="*/ 716756 h 1164431"/>
                  <a:gd name="connsiteX35" fmla="*/ 862012 w 1466850"/>
                  <a:gd name="connsiteY35" fmla="*/ 721519 h 1164431"/>
                  <a:gd name="connsiteX36" fmla="*/ 883444 w 1466850"/>
                  <a:gd name="connsiteY36" fmla="*/ 721519 h 1164431"/>
                  <a:gd name="connsiteX37" fmla="*/ 892969 w 1466850"/>
                  <a:gd name="connsiteY37" fmla="*/ 697706 h 1164431"/>
                  <a:gd name="connsiteX38" fmla="*/ 892969 w 1466850"/>
                  <a:gd name="connsiteY38" fmla="*/ 697706 h 1164431"/>
                  <a:gd name="connsiteX39" fmla="*/ 921544 w 1466850"/>
                  <a:gd name="connsiteY39" fmla="*/ 609600 h 1164431"/>
                  <a:gd name="connsiteX40" fmla="*/ 909637 w 1466850"/>
                  <a:gd name="connsiteY40" fmla="*/ 552450 h 1164431"/>
                  <a:gd name="connsiteX41" fmla="*/ 928687 w 1466850"/>
                  <a:gd name="connsiteY41" fmla="*/ 540544 h 1164431"/>
                  <a:gd name="connsiteX42" fmla="*/ 973931 w 1466850"/>
                  <a:gd name="connsiteY42" fmla="*/ 535781 h 1164431"/>
                  <a:gd name="connsiteX43" fmla="*/ 1014412 w 1466850"/>
                  <a:gd name="connsiteY43" fmla="*/ 447675 h 1164431"/>
                  <a:gd name="connsiteX44" fmla="*/ 1038225 w 1466850"/>
                  <a:gd name="connsiteY44" fmla="*/ 445294 h 1164431"/>
                  <a:gd name="connsiteX45" fmla="*/ 1073944 w 1466850"/>
                  <a:gd name="connsiteY45" fmla="*/ 476250 h 1164431"/>
                  <a:gd name="connsiteX46" fmla="*/ 1112044 w 1466850"/>
                  <a:gd name="connsiteY46" fmla="*/ 514350 h 1164431"/>
                  <a:gd name="connsiteX47" fmla="*/ 1171575 w 1466850"/>
                  <a:gd name="connsiteY47" fmla="*/ 540544 h 1164431"/>
                  <a:gd name="connsiteX48" fmla="*/ 1219200 w 1466850"/>
                  <a:gd name="connsiteY48" fmla="*/ 521494 h 1164431"/>
                  <a:gd name="connsiteX49" fmla="*/ 1245394 w 1466850"/>
                  <a:gd name="connsiteY49" fmla="*/ 502444 h 1164431"/>
                  <a:gd name="connsiteX50" fmla="*/ 1278731 w 1466850"/>
                  <a:gd name="connsiteY50" fmla="*/ 511969 h 1164431"/>
                  <a:gd name="connsiteX51" fmla="*/ 1295400 w 1466850"/>
                  <a:gd name="connsiteY51" fmla="*/ 531019 h 1164431"/>
                  <a:gd name="connsiteX52" fmla="*/ 1273969 w 1466850"/>
                  <a:gd name="connsiteY52" fmla="*/ 573881 h 1164431"/>
                  <a:gd name="connsiteX53" fmla="*/ 1271587 w 1466850"/>
                  <a:gd name="connsiteY53" fmla="*/ 602456 h 1164431"/>
                  <a:gd name="connsiteX54" fmla="*/ 1285875 w 1466850"/>
                  <a:gd name="connsiteY54" fmla="*/ 611981 h 1164431"/>
                  <a:gd name="connsiteX55" fmla="*/ 1300162 w 1466850"/>
                  <a:gd name="connsiteY55" fmla="*/ 628650 h 1164431"/>
                  <a:gd name="connsiteX56" fmla="*/ 1321594 w 1466850"/>
                  <a:gd name="connsiteY56" fmla="*/ 666750 h 1164431"/>
                  <a:gd name="connsiteX57" fmla="*/ 1347787 w 1466850"/>
                  <a:gd name="connsiteY57" fmla="*/ 681037 h 1164431"/>
                  <a:gd name="connsiteX58" fmla="*/ 1371600 w 1466850"/>
                  <a:gd name="connsiteY58" fmla="*/ 681037 h 1164431"/>
                  <a:gd name="connsiteX59" fmla="*/ 1376362 w 1466850"/>
                  <a:gd name="connsiteY59" fmla="*/ 628650 h 1164431"/>
                  <a:gd name="connsiteX60" fmla="*/ 1395412 w 1466850"/>
                  <a:gd name="connsiteY60" fmla="*/ 578644 h 1164431"/>
                  <a:gd name="connsiteX61" fmla="*/ 1426369 w 1466850"/>
                  <a:gd name="connsiteY61" fmla="*/ 571500 h 1164431"/>
                  <a:gd name="connsiteX62" fmla="*/ 1466850 w 1466850"/>
                  <a:gd name="connsiteY62" fmla="*/ 552450 h 1164431"/>
                  <a:gd name="connsiteX63" fmla="*/ 1443037 w 1466850"/>
                  <a:gd name="connsiteY63" fmla="*/ 509587 h 1164431"/>
                  <a:gd name="connsiteX64" fmla="*/ 1414462 w 1466850"/>
                  <a:gd name="connsiteY64" fmla="*/ 464344 h 1164431"/>
                  <a:gd name="connsiteX65" fmla="*/ 1388269 w 1466850"/>
                  <a:gd name="connsiteY65" fmla="*/ 438150 h 1164431"/>
                  <a:gd name="connsiteX66" fmla="*/ 1404937 w 1466850"/>
                  <a:gd name="connsiteY66" fmla="*/ 400050 h 1164431"/>
                  <a:gd name="connsiteX67" fmla="*/ 1404937 w 1466850"/>
                  <a:gd name="connsiteY67" fmla="*/ 383381 h 1164431"/>
                  <a:gd name="connsiteX68" fmla="*/ 1431131 w 1466850"/>
                  <a:gd name="connsiteY68" fmla="*/ 338137 h 1164431"/>
                  <a:gd name="connsiteX69" fmla="*/ 1419225 w 1466850"/>
                  <a:gd name="connsiteY69" fmla="*/ 264319 h 1164431"/>
                  <a:gd name="connsiteX70" fmla="*/ 1438275 w 1466850"/>
                  <a:gd name="connsiteY70" fmla="*/ 202406 h 1164431"/>
                  <a:gd name="connsiteX71" fmla="*/ 1435894 w 1466850"/>
                  <a:gd name="connsiteY71" fmla="*/ 173831 h 1164431"/>
                  <a:gd name="connsiteX72" fmla="*/ 1404937 w 1466850"/>
                  <a:gd name="connsiteY72" fmla="*/ 164306 h 1164431"/>
                  <a:gd name="connsiteX73" fmla="*/ 1364456 w 1466850"/>
                  <a:gd name="connsiteY73" fmla="*/ 154781 h 1164431"/>
                  <a:gd name="connsiteX74" fmla="*/ 1293019 w 1466850"/>
                  <a:gd name="connsiteY74" fmla="*/ 154781 h 1164431"/>
                  <a:gd name="connsiteX75" fmla="*/ 1233487 w 1466850"/>
                  <a:gd name="connsiteY75" fmla="*/ 121444 h 1164431"/>
                  <a:gd name="connsiteX76" fmla="*/ 1207294 w 1466850"/>
                  <a:gd name="connsiteY76" fmla="*/ 114300 h 1164431"/>
                  <a:gd name="connsiteX77" fmla="*/ 1188244 w 1466850"/>
                  <a:gd name="connsiteY77" fmla="*/ 126206 h 1164431"/>
                  <a:gd name="connsiteX78" fmla="*/ 1133475 w 1466850"/>
                  <a:gd name="connsiteY78" fmla="*/ 188119 h 1164431"/>
                  <a:gd name="connsiteX79" fmla="*/ 1116806 w 1466850"/>
                  <a:gd name="connsiteY79" fmla="*/ 188119 h 1164431"/>
                  <a:gd name="connsiteX80" fmla="*/ 1078706 w 1466850"/>
                  <a:gd name="connsiteY80" fmla="*/ 142875 h 1164431"/>
                  <a:gd name="connsiteX81" fmla="*/ 1054894 w 1466850"/>
                  <a:gd name="connsiteY81" fmla="*/ 138112 h 1164431"/>
                  <a:gd name="connsiteX82" fmla="*/ 997744 w 1466850"/>
                  <a:gd name="connsiteY82" fmla="*/ 157162 h 1164431"/>
                  <a:gd name="connsiteX83" fmla="*/ 973931 w 1466850"/>
                  <a:gd name="connsiteY83" fmla="*/ 178594 h 1164431"/>
                  <a:gd name="connsiteX84" fmla="*/ 928687 w 1466850"/>
                  <a:gd name="connsiteY84" fmla="*/ 173831 h 1164431"/>
                  <a:gd name="connsiteX85" fmla="*/ 878681 w 1466850"/>
                  <a:gd name="connsiteY85" fmla="*/ 164306 h 1164431"/>
                  <a:gd name="connsiteX86" fmla="*/ 864394 w 1466850"/>
                  <a:gd name="connsiteY86" fmla="*/ 83344 h 1164431"/>
                  <a:gd name="connsiteX87" fmla="*/ 845344 w 1466850"/>
                  <a:gd name="connsiteY87" fmla="*/ 69056 h 1164431"/>
                  <a:gd name="connsiteX88" fmla="*/ 747712 w 1466850"/>
                  <a:gd name="connsiteY88" fmla="*/ 119062 h 1164431"/>
                  <a:gd name="connsiteX89" fmla="*/ 721519 w 1466850"/>
                  <a:gd name="connsiteY89" fmla="*/ 140494 h 1164431"/>
                  <a:gd name="connsiteX90" fmla="*/ 709612 w 1466850"/>
                  <a:gd name="connsiteY90" fmla="*/ 190500 h 1164431"/>
                  <a:gd name="connsiteX91" fmla="*/ 707231 w 1466850"/>
                  <a:gd name="connsiteY91" fmla="*/ 195262 h 1164431"/>
                  <a:gd name="connsiteX92" fmla="*/ 654844 w 1466850"/>
                  <a:gd name="connsiteY92" fmla="*/ 190500 h 1164431"/>
                  <a:gd name="connsiteX93" fmla="*/ 633412 w 1466850"/>
                  <a:gd name="connsiteY93" fmla="*/ 180975 h 1164431"/>
                  <a:gd name="connsiteX94" fmla="*/ 614362 w 1466850"/>
                  <a:gd name="connsiteY94" fmla="*/ 142875 h 1164431"/>
                  <a:gd name="connsiteX95" fmla="*/ 590550 w 1466850"/>
                  <a:gd name="connsiteY95" fmla="*/ 130969 h 1164431"/>
                  <a:gd name="connsiteX96" fmla="*/ 540544 w 1466850"/>
                  <a:gd name="connsiteY96" fmla="*/ 161925 h 1164431"/>
                  <a:gd name="connsiteX97" fmla="*/ 507206 w 1466850"/>
                  <a:gd name="connsiteY97" fmla="*/ 154781 h 1164431"/>
                  <a:gd name="connsiteX98" fmla="*/ 495300 w 1466850"/>
                  <a:gd name="connsiteY98" fmla="*/ 123825 h 1164431"/>
                  <a:gd name="connsiteX99" fmla="*/ 490537 w 1466850"/>
                  <a:gd name="connsiteY99" fmla="*/ 114300 h 1164431"/>
                  <a:gd name="connsiteX100" fmla="*/ 431006 w 1466850"/>
                  <a:gd name="connsiteY100" fmla="*/ 97631 h 1164431"/>
                  <a:gd name="connsiteX101" fmla="*/ 442912 w 1466850"/>
                  <a:gd name="connsiteY101" fmla="*/ 33337 h 1164431"/>
                  <a:gd name="connsiteX102" fmla="*/ 423862 w 1466850"/>
                  <a:gd name="connsiteY102" fmla="*/ 19050 h 1164431"/>
                  <a:gd name="connsiteX103" fmla="*/ 335756 w 1466850"/>
                  <a:gd name="connsiteY103" fmla="*/ 0 h 1164431"/>
                  <a:gd name="connsiteX104" fmla="*/ 302419 w 1466850"/>
                  <a:gd name="connsiteY104" fmla="*/ 35719 h 1164431"/>
                  <a:gd name="connsiteX105" fmla="*/ 266700 w 1466850"/>
                  <a:gd name="connsiteY105" fmla="*/ 50006 h 1164431"/>
                  <a:gd name="connsiteX106" fmla="*/ 271462 w 1466850"/>
                  <a:gd name="connsiteY106" fmla="*/ 95250 h 1164431"/>
                  <a:gd name="connsiteX107" fmla="*/ 316706 w 1466850"/>
                  <a:gd name="connsiteY107" fmla="*/ 121444 h 1164431"/>
                  <a:gd name="connsiteX108" fmla="*/ 302419 w 1466850"/>
                  <a:gd name="connsiteY108" fmla="*/ 145256 h 1164431"/>
                  <a:gd name="connsiteX109" fmla="*/ 247650 w 1466850"/>
                  <a:gd name="connsiteY109" fmla="*/ 159544 h 1164431"/>
                  <a:gd name="connsiteX110" fmla="*/ 214312 w 1466850"/>
                  <a:gd name="connsiteY110" fmla="*/ 216694 h 1164431"/>
                  <a:gd name="connsiteX111" fmla="*/ 183356 w 1466850"/>
                  <a:gd name="connsiteY111" fmla="*/ 221456 h 1164431"/>
                  <a:gd name="connsiteX112" fmla="*/ 183356 w 1466850"/>
                  <a:gd name="connsiteY112" fmla="*/ 254794 h 1164431"/>
                  <a:gd name="connsiteX113" fmla="*/ 161925 w 1466850"/>
                  <a:gd name="connsiteY113" fmla="*/ 304800 h 1164431"/>
                  <a:gd name="connsiteX114" fmla="*/ 140494 w 1466850"/>
                  <a:gd name="connsiteY114" fmla="*/ 323850 h 1164431"/>
                  <a:gd name="connsiteX115" fmla="*/ 71439 w 1466850"/>
                  <a:gd name="connsiteY115" fmla="*/ 300039 h 1164431"/>
                  <a:gd name="connsiteX116" fmla="*/ 59530 w 1466850"/>
                  <a:gd name="connsiteY116" fmla="*/ 302418 h 1164431"/>
                  <a:gd name="connsiteX117" fmla="*/ 30956 w 1466850"/>
                  <a:gd name="connsiteY117" fmla="*/ 295274 h 1164431"/>
                  <a:gd name="connsiteX0" fmla="*/ 30956 w 1466850"/>
                  <a:gd name="connsiteY0" fmla="*/ 295274 h 1164431"/>
                  <a:gd name="connsiteX1" fmla="*/ 19050 w 1466850"/>
                  <a:gd name="connsiteY1" fmla="*/ 381000 h 1164431"/>
                  <a:gd name="connsiteX2" fmla="*/ 19050 w 1466850"/>
                  <a:gd name="connsiteY2" fmla="*/ 397669 h 1164431"/>
                  <a:gd name="connsiteX3" fmla="*/ 0 w 1466850"/>
                  <a:gd name="connsiteY3" fmla="*/ 459581 h 1164431"/>
                  <a:gd name="connsiteX4" fmla="*/ 7144 w 1466850"/>
                  <a:gd name="connsiteY4" fmla="*/ 497681 h 1164431"/>
                  <a:gd name="connsiteX5" fmla="*/ 9525 w 1466850"/>
                  <a:gd name="connsiteY5" fmla="*/ 535781 h 1164431"/>
                  <a:gd name="connsiteX6" fmla="*/ 19050 w 1466850"/>
                  <a:gd name="connsiteY6" fmla="*/ 583406 h 1164431"/>
                  <a:gd name="connsiteX7" fmla="*/ 23812 w 1466850"/>
                  <a:gd name="connsiteY7" fmla="*/ 688181 h 1164431"/>
                  <a:gd name="connsiteX8" fmla="*/ 35719 w 1466850"/>
                  <a:gd name="connsiteY8" fmla="*/ 747712 h 1164431"/>
                  <a:gd name="connsiteX9" fmla="*/ 40481 w 1466850"/>
                  <a:gd name="connsiteY9" fmla="*/ 778669 h 1164431"/>
                  <a:gd name="connsiteX10" fmla="*/ 47625 w 1466850"/>
                  <a:gd name="connsiteY10" fmla="*/ 831056 h 1164431"/>
                  <a:gd name="connsiteX11" fmla="*/ 38100 w 1466850"/>
                  <a:gd name="connsiteY11" fmla="*/ 919162 h 1164431"/>
                  <a:gd name="connsiteX12" fmla="*/ 78581 w 1466850"/>
                  <a:gd name="connsiteY12" fmla="*/ 1028700 h 1164431"/>
                  <a:gd name="connsiteX13" fmla="*/ 71437 w 1466850"/>
                  <a:gd name="connsiteY13" fmla="*/ 1095375 h 1164431"/>
                  <a:gd name="connsiteX14" fmla="*/ 88106 w 1466850"/>
                  <a:gd name="connsiteY14" fmla="*/ 1164431 h 1164431"/>
                  <a:gd name="connsiteX15" fmla="*/ 128587 w 1466850"/>
                  <a:gd name="connsiteY15" fmla="*/ 1145381 h 1164431"/>
                  <a:gd name="connsiteX16" fmla="*/ 242887 w 1466850"/>
                  <a:gd name="connsiteY16" fmla="*/ 1092994 h 1164431"/>
                  <a:gd name="connsiteX17" fmla="*/ 238125 w 1466850"/>
                  <a:gd name="connsiteY17" fmla="*/ 1045369 h 1164431"/>
                  <a:gd name="connsiteX18" fmla="*/ 230981 w 1466850"/>
                  <a:gd name="connsiteY18" fmla="*/ 1035844 h 1164431"/>
                  <a:gd name="connsiteX19" fmla="*/ 252412 w 1466850"/>
                  <a:gd name="connsiteY19" fmla="*/ 1019175 h 1164431"/>
                  <a:gd name="connsiteX20" fmla="*/ 314325 w 1466850"/>
                  <a:gd name="connsiteY20" fmla="*/ 995362 h 1164431"/>
                  <a:gd name="connsiteX21" fmla="*/ 311944 w 1466850"/>
                  <a:gd name="connsiteY21" fmla="*/ 959644 h 1164431"/>
                  <a:gd name="connsiteX22" fmla="*/ 326231 w 1466850"/>
                  <a:gd name="connsiteY22" fmla="*/ 942975 h 1164431"/>
                  <a:gd name="connsiteX23" fmla="*/ 452437 w 1466850"/>
                  <a:gd name="connsiteY23" fmla="*/ 950119 h 1164431"/>
                  <a:gd name="connsiteX24" fmla="*/ 464344 w 1466850"/>
                  <a:gd name="connsiteY24" fmla="*/ 933450 h 1164431"/>
                  <a:gd name="connsiteX25" fmla="*/ 476250 w 1466850"/>
                  <a:gd name="connsiteY25" fmla="*/ 883444 h 1164431"/>
                  <a:gd name="connsiteX26" fmla="*/ 488156 w 1466850"/>
                  <a:gd name="connsiteY26" fmla="*/ 857250 h 1164431"/>
                  <a:gd name="connsiteX27" fmla="*/ 526256 w 1466850"/>
                  <a:gd name="connsiteY27" fmla="*/ 862012 h 1164431"/>
                  <a:gd name="connsiteX28" fmla="*/ 545306 w 1466850"/>
                  <a:gd name="connsiteY28" fmla="*/ 909637 h 1164431"/>
                  <a:gd name="connsiteX29" fmla="*/ 566737 w 1466850"/>
                  <a:gd name="connsiteY29" fmla="*/ 881062 h 1164431"/>
                  <a:gd name="connsiteX30" fmla="*/ 621506 w 1466850"/>
                  <a:gd name="connsiteY30" fmla="*/ 845344 h 1164431"/>
                  <a:gd name="connsiteX31" fmla="*/ 709612 w 1466850"/>
                  <a:gd name="connsiteY31" fmla="*/ 814387 h 1164431"/>
                  <a:gd name="connsiteX32" fmla="*/ 716756 w 1466850"/>
                  <a:gd name="connsiteY32" fmla="*/ 769144 h 1164431"/>
                  <a:gd name="connsiteX33" fmla="*/ 742950 w 1466850"/>
                  <a:gd name="connsiteY33" fmla="*/ 750094 h 1164431"/>
                  <a:gd name="connsiteX34" fmla="*/ 785812 w 1466850"/>
                  <a:gd name="connsiteY34" fmla="*/ 726281 h 1164431"/>
                  <a:gd name="connsiteX35" fmla="*/ 800100 w 1466850"/>
                  <a:gd name="connsiteY35" fmla="*/ 716756 h 1164431"/>
                  <a:gd name="connsiteX36" fmla="*/ 862012 w 1466850"/>
                  <a:gd name="connsiteY36" fmla="*/ 721519 h 1164431"/>
                  <a:gd name="connsiteX37" fmla="*/ 883444 w 1466850"/>
                  <a:gd name="connsiteY37" fmla="*/ 721519 h 1164431"/>
                  <a:gd name="connsiteX38" fmla="*/ 892969 w 1466850"/>
                  <a:gd name="connsiteY38" fmla="*/ 697706 h 1164431"/>
                  <a:gd name="connsiteX39" fmla="*/ 892969 w 1466850"/>
                  <a:gd name="connsiteY39" fmla="*/ 697706 h 1164431"/>
                  <a:gd name="connsiteX40" fmla="*/ 921544 w 1466850"/>
                  <a:gd name="connsiteY40" fmla="*/ 609600 h 1164431"/>
                  <a:gd name="connsiteX41" fmla="*/ 909637 w 1466850"/>
                  <a:gd name="connsiteY41" fmla="*/ 552450 h 1164431"/>
                  <a:gd name="connsiteX42" fmla="*/ 928687 w 1466850"/>
                  <a:gd name="connsiteY42" fmla="*/ 540544 h 1164431"/>
                  <a:gd name="connsiteX43" fmla="*/ 973931 w 1466850"/>
                  <a:gd name="connsiteY43" fmla="*/ 535781 h 1164431"/>
                  <a:gd name="connsiteX44" fmla="*/ 1014412 w 1466850"/>
                  <a:gd name="connsiteY44" fmla="*/ 447675 h 1164431"/>
                  <a:gd name="connsiteX45" fmla="*/ 1038225 w 1466850"/>
                  <a:gd name="connsiteY45" fmla="*/ 445294 h 1164431"/>
                  <a:gd name="connsiteX46" fmla="*/ 1073944 w 1466850"/>
                  <a:gd name="connsiteY46" fmla="*/ 476250 h 1164431"/>
                  <a:gd name="connsiteX47" fmla="*/ 1112044 w 1466850"/>
                  <a:gd name="connsiteY47" fmla="*/ 514350 h 1164431"/>
                  <a:gd name="connsiteX48" fmla="*/ 1171575 w 1466850"/>
                  <a:gd name="connsiteY48" fmla="*/ 540544 h 1164431"/>
                  <a:gd name="connsiteX49" fmla="*/ 1219200 w 1466850"/>
                  <a:gd name="connsiteY49" fmla="*/ 521494 h 1164431"/>
                  <a:gd name="connsiteX50" fmla="*/ 1245394 w 1466850"/>
                  <a:gd name="connsiteY50" fmla="*/ 502444 h 1164431"/>
                  <a:gd name="connsiteX51" fmla="*/ 1278731 w 1466850"/>
                  <a:gd name="connsiteY51" fmla="*/ 511969 h 1164431"/>
                  <a:gd name="connsiteX52" fmla="*/ 1295400 w 1466850"/>
                  <a:gd name="connsiteY52" fmla="*/ 531019 h 1164431"/>
                  <a:gd name="connsiteX53" fmla="*/ 1273969 w 1466850"/>
                  <a:gd name="connsiteY53" fmla="*/ 573881 h 1164431"/>
                  <a:gd name="connsiteX54" fmla="*/ 1271587 w 1466850"/>
                  <a:gd name="connsiteY54" fmla="*/ 602456 h 1164431"/>
                  <a:gd name="connsiteX55" fmla="*/ 1285875 w 1466850"/>
                  <a:gd name="connsiteY55" fmla="*/ 611981 h 1164431"/>
                  <a:gd name="connsiteX56" fmla="*/ 1300162 w 1466850"/>
                  <a:gd name="connsiteY56" fmla="*/ 628650 h 1164431"/>
                  <a:gd name="connsiteX57" fmla="*/ 1321594 w 1466850"/>
                  <a:gd name="connsiteY57" fmla="*/ 666750 h 1164431"/>
                  <a:gd name="connsiteX58" fmla="*/ 1347787 w 1466850"/>
                  <a:gd name="connsiteY58" fmla="*/ 681037 h 1164431"/>
                  <a:gd name="connsiteX59" fmla="*/ 1371600 w 1466850"/>
                  <a:gd name="connsiteY59" fmla="*/ 681037 h 1164431"/>
                  <a:gd name="connsiteX60" fmla="*/ 1376362 w 1466850"/>
                  <a:gd name="connsiteY60" fmla="*/ 628650 h 1164431"/>
                  <a:gd name="connsiteX61" fmla="*/ 1395412 w 1466850"/>
                  <a:gd name="connsiteY61" fmla="*/ 578644 h 1164431"/>
                  <a:gd name="connsiteX62" fmla="*/ 1426369 w 1466850"/>
                  <a:gd name="connsiteY62" fmla="*/ 571500 h 1164431"/>
                  <a:gd name="connsiteX63" fmla="*/ 1466850 w 1466850"/>
                  <a:gd name="connsiteY63" fmla="*/ 552450 h 1164431"/>
                  <a:gd name="connsiteX64" fmla="*/ 1443037 w 1466850"/>
                  <a:gd name="connsiteY64" fmla="*/ 509587 h 1164431"/>
                  <a:gd name="connsiteX65" fmla="*/ 1414462 w 1466850"/>
                  <a:gd name="connsiteY65" fmla="*/ 464344 h 1164431"/>
                  <a:gd name="connsiteX66" fmla="*/ 1388269 w 1466850"/>
                  <a:gd name="connsiteY66" fmla="*/ 438150 h 1164431"/>
                  <a:gd name="connsiteX67" fmla="*/ 1404937 w 1466850"/>
                  <a:gd name="connsiteY67" fmla="*/ 400050 h 1164431"/>
                  <a:gd name="connsiteX68" fmla="*/ 1404937 w 1466850"/>
                  <a:gd name="connsiteY68" fmla="*/ 383381 h 1164431"/>
                  <a:gd name="connsiteX69" fmla="*/ 1431131 w 1466850"/>
                  <a:gd name="connsiteY69" fmla="*/ 338137 h 1164431"/>
                  <a:gd name="connsiteX70" fmla="*/ 1419225 w 1466850"/>
                  <a:gd name="connsiteY70" fmla="*/ 264319 h 1164431"/>
                  <a:gd name="connsiteX71" fmla="*/ 1438275 w 1466850"/>
                  <a:gd name="connsiteY71" fmla="*/ 202406 h 1164431"/>
                  <a:gd name="connsiteX72" fmla="*/ 1435894 w 1466850"/>
                  <a:gd name="connsiteY72" fmla="*/ 173831 h 1164431"/>
                  <a:gd name="connsiteX73" fmla="*/ 1404937 w 1466850"/>
                  <a:gd name="connsiteY73" fmla="*/ 164306 h 1164431"/>
                  <a:gd name="connsiteX74" fmla="*/ 1364456 w 1466850"/>
                  <a:gd name="connsiteY74" fmla="*/ 154781 h 1164431"/>
                  <a:gd name="connsiteX75" fmla="*/ 1293019 w 1466850"/>
                  <a:gd name="connsiteY75" fmla="*/ 154781 h 1164431"/>
                  <a:gd name="connsiteX76" fmla="*/ 1233487 w 1466850"/>
                  <a:gd name="connsiteY76" fmla="*/ 121444 h 1164431"/>
                  <a:gd name="connsiteX77" fmla="*/ 1207294 w 1466850"/>
                  <a:gd name="connsiteY77" fmla="*/ 114300 h 1164431"/>
                  <a:gd name="connsiteX78" fmla="*/ 1188244 w 1466850"/>
                  <a:gd name="connsiteY78" fmla="*/ 126206 h 1164431"/>
                  <a:gd name="connsiteX79" fmla="*/ 1133475 w 1466850"/>
                  <a:gd name="connsiteY79" fmla="*/ 188119 h 1164431"/>
                  <a:gd name="connsiteX80" fmla="*/ 1116806 w 1466850"/>
                  <a:gd name="connsiteY80" fmla="*/ 188119 h 1164431"/>
                  <a:gd name="connsiteX81" fmla="*/ 1078706 w 1466850"/>
                  <a:gd name="connsiteY81" fmla="*/ 142875 h 1164431"/>
                  <a:gd name="connsiteX82" fmla="*/ 1054894 w 1466850"/>
                  <a:gd name="connsiteY82" fmla="*/ 138112 h 1164431"/>
                  <a:gd name="connsiteX83" fmla="*/ 997744 w 1466850"/>
                  <a:gd name="connsiteY83" fmla="*/ 157162 h 1164431"/>
                  <a:gd name="connsiteX84" fmla="*/ 973931 w 1466850"/>
                  <a:gd name="connsiteY84" fmla="*/ 178594 h 1164431"/>
                  <a:gd name="connsiteX85" fmla="*/ 928687 w 1466850"/>
                  <a:gd name="connsiteY85" fmla="*/ 173831 h 1164431"/>
                  <a:gd name="connsiteX86" fmla="*/ 878681 w 1466850"/>
                  <a:gd name="connsiteY86" fmla="*/ 164306 h 1164431"/>
                  <a:gd name="connsiteX87" fmla="*/ 864394 w 1466850"/>
                  <a:gd name="connsiteY87" fmla="*/ 83344 h 1164431"/>
                  <a:gd name="connsiteX88" fmla="*/ 845344 w 1466850"/>
                  <a:gd name="connsiteY88" fmla="*/ 69056 h 1164431"/>
                  <a:gd name="connsiteX89" fmla="*/ 747712 w 1466850"/>
                  <a:gd name="connsiteY89" fmla="*/ 119062 h 1164431"/>
                  <a:gd name="connsiteX90" fmla="*/ 721519 w 1466850"/>
                  <a:gd name="connsiteY90" fmla="*/ 140494 h 1164431"/>
                  <a:gd name="connsiteX91" fmla="*/ 709612 w 1466850"/>
                  <a:gd name="connsiteY91" fmla="*/ 190500 h 1164431"/>
                  <a:gd name="connsiteX92" fmla="*/ 707231 w 1466850"/>
                  <a:gd name="connsiteY92" fmla="*/ 195262 h 1164431"/>
                  <a:gd name="connsiteX93" fmla="*/ 654844 w 1466850"/>
                  <a:gd name="connsiteY93" fmla="*/ 190500 h 1164431"/>
                  <a:gd name="connsiteX94" fmla="*/ 633412 w 1466850"/>
                  <a:gd name="connsiteY94" fmla="*/ 180975 h 1164431"/>
                  <a:gd name="connsiteX95" fmla="*/ 614362 w 1466850"/>
                  <a:gd name="connsiteY95" fmla="*/ 142875 h 1164431"/>
                  <a:gd name="connsiteX96" fmla="*/ 590550 w 1466850"/>
                  <a:gd name="connsiteY96" fmla="*/ 130969 h 1164431"/>
                  <a:gd name="connsiteX97" fmla="*/ 540544 w 1466850"/>
                  <a:gd name="connsiteY97" fmla="*/ 161925 h 1164431"/>
                  <a:gd name="connsiteX98" fmla="*/ 507206 w 1466850"/>
                  <a:gd name="connsiteY98" fmla="*/ 154781 h 1164431"/>
                  <a:gd name="connsiteX99" fmla="*/ 495300 w 1466850"/>
                  <a:gd name="connsiteY99" fmla="*/ 123825 h 1164431"/>
                  <a:gd name="connsiteX100" fmla="*/ 490537 w 1466850"/>
                  <a:gd name="connsiteY100" fmla="*/ 114300 h 1164431"/>
                  <a:gd name="connsiteX101" fmla="*/ 431006 w 1466850"/>
                  <a:gd name="connsiteY101" fmla="*/ 97631 h 1164431"/>
                  <a:gd name="connsiteX102" fmla="*/ 442912 w 1466850"/>
                  <a:gd name="connsiteY102" fmla="*/ 33337 h 1164431"/>
                  <a:gd name="connsiteX103" fmla="*/ 423862 w 1466850"/>
                  <a:gd name="connsiteY103" fmla="*/ 19050 h 1164431"/>
                  <a:gd name="connsiteX104" fmla="*/ 335756 w 1466850"/>
                  <a:gd name="connsiteY104" fmla="*/ 0 h 1164431"/>
                  <a:gd name="connsiteX105" fmla="*/ 302419 w 1466850"/>
                  <a:gd name="connsiteY105" fmla="*/ 35719 h 1164431"/>
                  <a:gd name="connsiteX106" fmla="*/ 266700 w 1466850"/>
                  <a:gd name="connsiteY106" fmla="*/ 50006 h 1164431"/>
                  <a:gd name="connsiteX107" fmla="*/ 271462 w 1466850"/>
                  <a:gd name="connsiteY107" fmla="*/ 95250 h 1164431"/>
                  <a:gd name="connsiteX108" fmla="*/ 316706 w 1466850"/>
                  <a:gd name="connsiteY108" fmla="*/ 121444 h 1164431"/>
                  <a:gd name="connsiteX109" fmla="*/ 302419 w 1466850"/>
                  <a:gd name="connsiteY109" fmla="*/ 145256 h 1164431"/>
                  <a:gd name="connsiteX110" fmla="*/ 247650 w 1466850"/>
                  <a:gd name="connsiteY110" fmla="*/ 159544 h 1164431"/>
                  <a:gd name="connsiteX111" fmla="*/ 214312 w 1466850"/>
                  <a:gd name="connsiteY111" fmla="*/ 216694 h 1164431"/>
                  <a:gd name="connsiteX112" fmla="*/ 183356 w 1466850"/>
                  <a:gd name="connsiteY112" fmla="*/ 221456 h 1164431"/>
                  <a:gd name="connsiteX113" fmla="*/ 183356 w 1466850"/>
                  <a:gd name="connsiteY113" fmla="*/ 254794 h 1164431"/>
                  <a:gd name="connsiteX114" fmla="*/ 161925 w 1466850"/>
                  <a:gd name="connsiteY114" fmla="*/ 304800 h 1164431"/>
                  <a:gd name="connsiteX115" fmla="*/ 140494 w 1466850"/>
                  <a:gd name="connsiteY115" fmla="*/ 323850 h 1164431"/>
                  <a:gd name="connsiteX116" fmla="*/ 71439 w 1466850"/>
                  <a:gd name="connsiteY116" fmla="*/ 300039 h 1164431"/>
                  <a:gd name="connsiteX117" fmla="*/ 59530 w 1466850"/>
                  <a:gd name="connsiteY117" fmla="*/ 302418 h 1164431"/>
                  <a:gd name="connsiteX118" fmla="*/ 30956 w 1466850"/>
                  <a:gd name="connsiteY118" fmla="*/ 295274 h 1164431"/>
                  <a:gd name="connsiteX0" fmla="*/ 30956 w 1466850"/>
                  <a:gd name="connsiteY0" fmla="*/ 295274 h 1200149"/>
                  <a:gd name="connsiteX1" fmla="*/ 19050 w 1466850"/>
                  <a:gd name="connsiteY1" fmla="*/ 381000 h 1200149"/>
                  <a:gd name="connsiteX2" fmla="*/ 19050 w 1466850"/>
                  <a:gd name="connsiteY2" fmla="*/ 397669 h 1200149"/>
                  <a:gd name="connsiteX3" fmla="*/ 0 w 1466850"/>
                  <a:gd name="connsiteY3" fmla="*/ 459581 h 1200149"/>
                  <a:gd name="connsiteX4" fmla="*/ 7144 w 1466850"/>
                  <a:gd name="connsiteY4" fmla="*/ 497681 h 1200149"/>
                  <a:gd name="connsiteX5" fmla="*/ 9525 w 1466850"/>
                  <a:gd name="connsiteY5" fmla="*/ 535781 h 1200149"/>
                  <a:gd name="connsiteX6" fmla="*/ 19050 w 1466850"/>
                  <a:gd name="connsiteY6" fmla="*/ 583406 h 1200149"/>
                  <a:gd name="connsiteX7" fmla="*/ 23812 w 1466850"/>
                  <a:gd name="connsiteY7" fmla="*/ 688181 h 1200149"/>
                  <a:gd name="connsiteX8" fmla="*/ 35719 w 1466850"/>
                  <a:gd name="connsiteY8" fmla="*/ 747712 h 1200149"/>
                  <a:gd name="connsiteX9" fmla="*/ 40481 w 1466850"/>
                  <a:gd name="connsiteY9" fmla="*/ 778669 h 1200149"/>
                  <a:gd name="connsiteX10" fmla="*/ 47625 w 1466850"/>
                  <a:gd name="connsiteY10" fmla="*/ 831056 h 1200149"/>
                  <a:gd name="connsiteX11" fmla="*/ 38100 w 1466850"/>
                  <a:gd name="connsiteY11" fmla="*/ 919162 h 1200149"/>
                  <a:gd name="connsiteX12" fmla="*/ 78581 w 1466850"/>
                  <a:gd name="connsiteY12" fmla="*/ 1028700 h 1200149"/>
                  <a:gd name="connsiteX13" fmla="*/ 71437 w 1466850"/>
                  <a:gd name="connsiteY13" fmla="*/ 1095375 h 1200149"/>
                  <a:gd name="connsiteX14" fmla="*/ 88106 w 1466850"/>
                  <a:gd name="connsiteY14" fmla="*/ 1164431 h 1200149"/>
                  <a:gd name="connsiteX15" fmla="*/ 166687 w 1466850"/>
                  <a:gd name="connsiteY15" fmla="*/ 1200149 h 1200149"/>
                  <a:gd name="connsiteX16" fmla="*/ 242887 w 1466850"/>
                  <a:gd name="connsiteY16" fmla="*/ 1092994 h 1200149"/>
                  <a:gd name="connsiteX17" fmla="*/ 238125 w 1466850"/>
                  <a:gd name="connsiteY17" fmla="*/ 1045369 h 1200149"/>
                  <a:gd name="connsiteX18" fmla="*/ 230981 w 1466850"/>
                  <a:gd name="connsiteY18" fmla="*/ 1035844 h 1200149"/>
                  <a:gd name="connsiteX19" fmla="*/ 252412 w 1466850"/>
                  <a:gd name="connsiteY19" fmla="*/ 1019175 h 1200149"/>
                  <a:gd name="connsiteX20" fmla="*/ 314325 w 1466850"/>
                  <a:gd name="connsiteY20" fmla="*/ 995362 h 1200149"/>
                  <a:gd name="connsiteX21" fmla="*/ 311944 w 1466850"/>
                  <a:gd name="connsiteY21" fmla="*/ 959644 h 1200149"/>
                  <a:gd name="connsiteX22" fmla="*/ 326231 w 1466850"/>
                  <a:gd name="connsiteY22" fmla="*/ 942975 h 1200149"/>
                  <a:gd name="connsiteX23" fmla="*/ 452437 w 1466850"/>
                  <a:gd name="connsiteY23" fmla="*/ 950119 h 1200149"/>
                  <a:gd name="connsiteX24" fmla="*/ 464344 w 1466850"/>
                  <a:gd name="connsiteY24" fmla="*/ 933450 h 1200149"/>
                  <a:gd name="connsiteX25" fmla="*/ 476250 w 1466850"/>
                  <a:gd name="connsiteY25" fmla="*/ 883444 h 1200149"/>
                  <a:gd name="connsiteX26" fmla="*/ 488156 w 1466850"/>
                  <a:gd name="connsiteY26" fmla="*/ 857250 h 1200149"/>
                  <a:gd name="connsiteX27" fmla="*/ 526256 w 1466850"/>
                  <a:gd name="connsiteY27" fmla="*/ 862012 h 1200149"/>
                  <a:gd name="connsiteX28" fmla="*/ 545306 w 1466850"/>
                  <a:gd name="connsiteY28" fmla="*/ 909637 h 1200149"/>
                  <a:gd name="connsiteX29" fmla="*/ 566737 w 1466850"/>
                  <a:gd name="connsiteY29" fmla="*/ 881062 h 1200149"/>
                  <a:gd name="connsiteX30" fmla="*/ 621506 w 1466850"/>
                  <a:gd name="connsiteY30" fmla="*/ 845344 h 1200149"/>
                  <a:gd name="connsiteX31" fmla="*/ 709612 w 1466850"/>
                  <a:gd name="connsiteY31" fmla="*/ 814387 h 1200149"/>
                  <a:gd name="connsiteX32" fmla="*/ 716756 w 1466850"/>
                  <a:gd name="connsiteY32" fmla="*/ 769144 h 1200149"/>
                  <a:gd name="connsiteX33" fmla="*/ 742950 w 1466850"/>
                  <a:gd name="connsiteY33" fmla="*/ 750094 h 1200149"/>
                  <a:gd name="connsiteX34" fmla="*/ 785812 w 1466850"/>
                  <a:gd name="connsiteY34" fmla="*/ 726281 h 1200149"/>
                  <a:gd name="connsiteX35" fmla="*/ 800100 w 1466850"/>
                  <a:gd name="connsiteY35" fmla="*/ 716756 h 1200149"/>
                  <a:gd name="connsiteX36" fmla="*/ 862012 w 1466850"/>
                  <a:gd name="connsiteY36" fmla="*/ 721519 h 1200149"/>
                  <a:gd name="connsiteX37" fmla="*/ 883444 w 1466850"/>
                  <a:gd name="connsiteY37" fmla="*/ 721519 h 1200149"/>
                  <a:gd name="connsiteX38" fmla="*/ 892969 w 1466850"/>
                  <a:gd name="connsiteY38" fmla="*/ 697706 h 1200149"/>
                  <a:gd name="connsiteX39" fmla="*/ 892969 w 1466850"/>
                  <a:gd name="connsiteY39" fmla="*/ 697706 h 1200149"/>
                  <a:gd name="connsiteX40" fmla="*/ 921544 w 1466850"/>
                  <a:gd name="connsiteY40" fmla="*/ 609600 h 1200149"/>
                  <a:gd name="connsiteX41" fmla="*/ 909637 w 1466850"/>
                  <a:gd name="connsiteY41" fmla="*/ 552450 h 1200149"/>
                  <a:gd name="connsiteX42" fmla="*/ 928687 w 1466850"/>
                  <a:gd name="connsiteY42" fmla="*/ 540544 h 1200149"/>
                  <a:gd name="connsiteX43" fmla="*/ 973931 w 1466850"/>
                  <a:gd name="connsiteY43" fmla="*/ 535781 h 1200149"/>
                  <a:gd name="connsiteX44" fmla="*/ 1014412 w 1466850"/>
                  <a:gd name="connsiteY44" fmla="*/ 447675 h 1200149"/>
                  <a:gd name="connsiteX45" fmla="*/ 1038225 w 1466850"/>
                  <a:gd name="connsiteY45" fmla="*/ 445294 h 1200149"/>
                  <a:gd name="connsiteX46" fmla="*/ 1073944 w 1466850"/>
                  <a:gd name="connsiteY46" fmla="*/ 476250 h 1200149"/>
                  <a:gd name="connsiteX47" fmla="*/ 1112044 w 1466850"/>
                  <a:gd name="connsiteY47" fmla="*/ 514350 h 1200149"/>
                  <a:gd name="connsiteX48" fmla="*/ 1171575 w 1466850"/>
                  <a:gd name="connsiteY48" fmla="*/ 540544 h 1200149"/>
                  <a:gd name="connsiteX49" fmla="*/ 1219200 w 1466850"/>
                  <a:gd name="connsiteY49" fmla="*/ 521494 h 1200149"/>
                  <a:gd name="connsiteX50" fmla="*/ 1245394 w 1466850"/>
                  <a:gd name="connsiteY50" fmla="*/ 502444 h 1200149"/>
                  <a:gd name="connsiteX51" fmla="*/ 1278731 w 1466850"/>
                  <a:gd name="connsiteY51" fmla="*/ 511969 h 1200149"/>
                  <a:gd name="connsiteX52" fmla="*/ 1295400 w 1466850"/>
                  <a:gd name="connsiteY52" fmla="*/ 531019 h 1200149"/>
                  <a:gd name="connsiteX53" fmla="*/ 1273969 w 1466850"/>
                  <a:gd name="connsiteY53" fmla="*/ 573881 h 1200149"/>
                  <a:gd name="connsiteX54" fmla="*/ 1271587 w 1466850"/>
                  <a:gd name="connsiteY54" fmla="*/ 602456 h 1200149"/>
                  <a:gd name="connsiteX55" fmla="*/ 1285875 w 1466850"/>
                  <a:gd name="connsiteY55" fmla="*/ 611981 h 1200149"/>
                  <a:gd name="connsiteX56" fmla="*/ 1300162 w 1466850"/>
                  <a:gd name="connsiteY56" fmla="*/ 628650 h 1200149"/>
                  <a:gd name="connsiteX57" fmla="*/ 1321594 w 1466850"/>
                  <a:gd name="connsiteY57" fmla="*/ 666750 h 1200149"/>
                  <a:gd name="connsiteX58" fmla="*/ 1347787 w 1466850"/>
                  <a:gd name="connsiteY58" fmla="*/ 681037 h 1200149"/>
                  <a:gd name="connsiteX59" fmla="*/ 1371600 w 1466850"/>
                  <a:gd name="connsiteY59" fmla="*/ 681037 h 1200149"/>
                  <a:gd name="connsiteX60" fmla="*/ 1376362 w 1466850"/>
                  <a:gd name="connsiteY60" fmla="*/ 628650 h 1200149"/>
                  <a:gd name="connsiteX61" fmla="*/ 1395412 w 1466850"/>
                  <a:gd name="connsiteY61" fmla="*/ 578644 h 1200149"/>
                  <a:gd name="connsiteX62" fmla="*/ 1426369 w 1466850"/>
                  <a:gd name="connsiteY62" fmla="*/ 571500 h 1200149"/>
                  <a:gd name="connsiteX63" fmla="*/ 1466850 w 1466850"/>
                  <a:gd name="connsiteY63" fmla="*/ 552450 h 1200149"/>
                  <a:gd name="connsiteX64" fmla="*/ 1443037 w 1466850"/>
                  <a:gd name="connsiteY64" fmla="*/ 509587 h 1200149"/>
                  <a:gd name="connsiteX65" fmla="*/ 1414462 w 1466850"/>
                  <a:gd name="connsiteY65" fmla="*/ 464344 h 1200149"/>
                  <a:gd name="connsiteX66" fmla="*/ 1388269 w 1466850"/>
                  <a:gd name="connsiteY66" fmla="*/ 438150 h 1200149"/>
                  <a:gd name="connsiteX67" fmla="*/ 1404937 w 1466850"/>
                  <a:gd name="connsiteY67" fmla="*/ 400050 h 1200149"/>
                  <a:gd name="connsiteX68" fmla="*/ 1404937 w 1466850"/>
                  <a:gd name="connsiteY68" fmla="*/ 383381 h 1200149"/>
                  <a:gd name="connsiteX69" fmla="*/ 1431131 w 1466850"/>
                  <a:gd name="connsiteY69" fmla="*/ 338137 h 1200149"/>
                  <a:gd name="connsiteX70" fmla="*/ 1419225 w 1466850"/>
                  <a:gd name="connsiteY70" fmla="*/ 264319 h 1200149"/>
                  <a:gd name="connsiteX71" fmla="*/ 1438275 w 1466850"/>
                  <a:gd name="connsiteY71" fmla="*/ 202406 h 1200149"/>
                  <a:gd name="connsiteX72" fmla="*/ 1435894 w 1466850"/>
                  <a:gd name="connsiteY72" fmla="*/ 173831 h 1200149"/>
                  <a:gd name="connsiteX73" fmla="*/ 1404937 w 1466850"/>
                  <a:gd name="connsiteY73" fmla="*/ 164306 h 1200149"/>
                  <a:gd name="connsiteX74" fmla="*/ 1364456 w 1466850"/>
                  <a:gd name="connsiteY74" fmla="*/ 154781 h 1200149"/>
                  <a:gd name="connsiteX75" fmla="*/ 1293019 w 1466850"/>
                  <a:gd name="connsiteY75" fmla="*/ 154781 h 1200149"/>
                  <a:gd name="connsiteX76" fmla="*/ 1233487 w 1466850"/>
                  <a:gd name="connsiteY76" fmla="*/ 121444 h 1200149"/>
                  <a:gd name="connsiteX77" fmla="*/ 1207294 w 1466850"/>
                  <a:gd name="connsiteY77" fmla="*/ 114300 h 1200149"/>
                  <a:gd name="connsiteX78" fmla="*/ 1188244 w 1466850"/>
                  <a:gd name="connsiteY78" fmla="*/ 126206 h 1200149"/>
                  <a:gd name="connsiteX79" fmla="*/ 1133475 w 1466850"/>
                  <a:gd name="connsiteY79" fmla="*/ 188119 h 1200149"/>
                  <a:gd name="connsiteX80" fmla="*/ 1116806 w 1466850"/>
                  <a:gd name="connsiteY80" fmla="*/ 188119 h 1200149"/>
                  <a:gd name="connsiteX81" fmla="*/ 1078706 w 1466850"/>
                  <a:gd name="connsiteY81" fmla="*/ 142875 h 1200149"/>
                  <a:gd name="connsiteX82" fmla="*/ 1054894 w 1466850"/>
                  <a:gd name="connsiteY82" fmla="*/ 138112 h 1200149"/>
                  <a:gd name="connsiteX83" fmla="*/ 997744 w 1466850"/>
                  <a:gd name="connsiteY83" fmla="*/ 157162 h 1200149"/>
                  <a:gd name="connsiteX84" fmla="*/ 973931 w 1466850"/>
                  <a:gd name="connsiteY84" fmla="*/ 178594 h 1200149"/>
                  <a:gd name="connsiteX85" fmla="*/ 928687 w 1466850"/>
                  <a:gd name="connsiteY85" fmla="*/ 173831 h 1200149"/>
                  <a:gd name="connsiteX86" fmla="*/ 878681 w 1466850"/>
                  <a:gd name="connsiteY86" fmla="*/ 164306 h 1200149"/>
                  <a:gd name="connsiteX87" fmla="*/ 864394 w 1466850"/>
                  <a:gd name="connsiteY87" fmla="*/ 83344 h 1200149"/>
                  <a:gd name="connsiteX88" fmla="*/ 845344 w 1466850"/>
                  <a:gd name="connsiteY88" fmla="*/ 69056 h 1200149"/>
                  <a:gd name="connsiteX89" fmla="*/ 747712 w 1466850"/>
                  <a:gd name="connsiteY89" fmla="*/ 119062 h 1200149"/>
                  <a:gd name="connsiteX90" fmla="*/ 721519 w 1466850"/>
                  <a:gd name="connsiteY90" fmla="*/ 140494 h 1200149"/>
                  <a:gd name="connsiteX91" fmla="*/ 709612 w 1466850"/>
                  <a:gd name="connsiteY91" fmla="*/ 190500 h 1200149"/>
                  <a:gd name="connsiteX92" fmla="*/ 707231 w 1466850"/>
                  <a:gd name="connsiteY92" fmla="*/ 195262 h 1200149"/>
                  <a:gd name="connsiteX93" fmla="*/ 654844 w 1466850"/>
                  <a:gd name="connsiteY93" fmla="*/ 190500 h 1200149"/>
                  <a:gd name="connsiteX94" fmla="*/ 633412 w 1466850"/>
                  <a:gd name="connsiteY94" fmla="*/ 180975 h 1200149"/>
                  <a:gd name="connsiteX95" fmla="*/ 614362 w 1466850"/>
                  <a:gd name="connsiteY95" fmla="*/ 142875 h 1200149"/>
                  <a:gd name="connsiteX96" fmla="*/ 590550 w 1466850"/>
                  <a:gd name="connsiteY96" fmla="*/ 130969 h 1200149"/>
                  <a:gd name="connsiteX97" fmla="*/ 540544 w 1466850"/>
                  <a:gd name="connsiteY97" fmla="*/ 161925 h 1200149"/>
                  <a:gd name="connsiteX98" fmla="*/ 507206 w 1466850"/>
                  <a:gd name="connsiteY98" fmla="*/ 154781 h 1200149"/>
                  <a:gd name="connsiteX99" fmla="*/ 495300 w 1466850"/>
                  <a:gd name="connsiteY99" fmla="*/ 123825 h 1200149"/>
                  <a:gd name="connsiteX100" fmla="*/ 490537 w 1466850"/>
                  <a:gd name="connsiteY100" fmla="*/ 114300 h 1200149"/>
                  <a:gd name="connsiteX101" fmla="*/ 431006 w 1466850"/>
                  <a:gd name="connsiteY101" fmla="*/ 97631 h 1200149"/>
                  <a:gd name="connsiteX102" fmla="*/ 442912 w 1466850"/>
                  <a:gd name="connsiteY102" fmla="*/ 33337 h 1200149"/>
                  <a:gd name="connsiteX103" fmla="*/ 423862 w 1466850"/>
                  <a:gd name="connsiteY103" fmla="*/ 19050 h 1200149"/>
                  <a:gd name="connsiteX104" fmla="*/ 335756 w 1466850"/>
                  <a:gd name="connsiteY104" fmla="*/ 0 h 1200149"/>
                  <a:gd name="connsiteX105" fmla="*/ 302419 w 1466850"/>
                  <a:gd name="connsiteY105" fmla="*/ 35719 h 1200149"/>
                  <a:gd name="connsiteX106" fmla="*/ 266700 w 1466850"/>
                  <a:gd name="connsiteY106" fmla="*/ 50006 h 1200149"/>
                  <a:gd name="connsiteX107" fmla="*/ 271462 w 1466850"/>
                  <a:gd name="connsiteY107" fmla="*/ 95250 h 1200149"/>
                  <a:gd name="connsiteX108" fmla="*/ 316706 w 1466850"/>
                  <a:gd name="connsiteY108" fmla="*/ 121444 h 1200149"/>
                  <a:gd name="connsiteX109" fmla="*/ 302419 w 1466850"/>
                  <a:gd name="connsiteY109" fmla="*/ 145256 h 1200149"/>
                  <a:gd name="connsiteX110" fmla="*/ 247650 w 1466850"/>
                  <a:gd name="connsiteY110" fmla="*/ 159544 h 1200149"/>
                  <a:gd name="connsiteX111" fmla="*/ 214312 w 1466850"/>
                  <a:gd name="connsiteY111" fmla="*/ 216694 h 1200149"/>
                  <a:gd name="connsiteX112" fmla="*/ 183356 w 1466850"/>
                  <a:gd name="connsiteY112" fmla="*/ 221456 h 1200149"/>
                  <a:gd name="connsiteX113" fmla="*/ 183356 w 1466850"/>
                  <a:gd name="connsiteY113" fmla="*/ 254794 h 1200149"/>
                  <a:gd name="connsiteX114" fmla="*/ 161925 w 1466850"/>
                  <a:gd name="connsiteY114" fmla="*/ 304800 h 1200149"/>
                  <a:gd name="connsiteX115" fmla="*/ 140494 w 1466850"/>
                  <a:gd name="connsiteY115" fmla="*/ 323850 h 1200149"/>
                  <a:gd name="connsiteX116" fmla="*/ 71439 w 1466850"/>
                  <a:gd name="connsiteY116" fmla="*/ 300039 h 1200149"/>
                  <a:gd name="connsiteX117" fmla="*/ 59530 w 1466850"/>
                  <a:gd name="connsiteY117" fmla="*/ 302418 h 1200149"/>
                  <a:gd name="connsiteX118" fmla="*/ 30956 w 1466850"/>
                  <a:gd name="connsiteY118" fmla="*/ 295274 h 1200149"/>
                  <a:gd name="connsiteX0" fmla="*/ 30956 w 1466850"/>
                  <a:gd name="connsiteY0" fmla="*/ 295274 h 1200149"/>
                  <a:gd name="connsiteX1" fmla="*/ 19050 w 1466850"/>
                  <a:gd name="connsiteY1" fmla="*/ 381000 h 1200149"/>
                  <a:gd name="connsiteX2" fmla="*/ 19050 w 1466850"/>
                  <a:gd name="connsiteY2" fmla="*/ 397669 h 1200149"/>
                  <a:gd name="connsiteX3" fmla="*/ 0 w 1466850"/>
                  <a:gd name="connsiteY3" fmla="*/ 459581 h 1200149"/>
                  <a:gd name="connsiteX4" fmla="*/ 7144 w 1466850"/>
                  <a:gd name="connsiteY4" fmla="*/ 497681 h 1200149"/>
                  <a:gd name="connsiteX5" fmla="*/ 9525 w 1466850"/>
                  <a:gd name="connsiteY5" fmla="*/ 535781 h 1200149"/>
                  <a:gd name="connsiteX6" fmla="*/ 19050 w 1466850"/>
                  <a:gd name="connsiteY6" fmla="*/ 583406 h 1200149"/>
                  <a:gd name="connsiteX7" fmla="*/ 23812 w 1466850"/>
                  <a:gd name="connsiteY7" fmla="*/ 688181 h 1200149"/>
                  <a:gd name="connsiteX8" fmla="*/ 35719 w 1466850"/>
                  <a:gd name="connsiteY8" fmla="*/ 747712 h 1200149"/>
                  <a:gd name="connsiteX9" fmla="*/ 40481 w 1466850"/>
                  <a:gd name="connsiteY9" fmla="*/ 778669 h 1200149"/>
                  <a:gd name="connsiteX10" fmla="*/ 47625 w 1466850"/>
                  <a:gd name="connsiteY10" fmla="*/ 831056 h 1200149"/>
                  <a:gd name="connsiteX11" fmla="*/ 38100 w 1466850"/>
                  <a:gd name="connsiteY11" fmla="*/ 919162 h 1200149"/>
                  <a:gd name="connsiteX12" fmla="*/ 78581 w 1466850"/>
                  <a:gd name="connsiteY12" fmla="*/ 1028700 h 1200149"/>
                  <a:gd name="connsiteX13" fmla="*/ 71437 w 1466850"/>
                  <a:gd name="connsiteY13" fmla="*/ 1095375 h 1200149"/>
                  <a:gd name="connsiteX14" fmla="*/ 88106 w 1466850"/>
                  <a:gd name="connsiteY14" fmla="*/ 1164431 h 1200149"/>
                  <a:gd name="connsiteX15" fmla="*/ 166687 w 1466850"/>
                  <a:gd name="connsiteY15" fmla="*/ 1200149 h 1200149"/>
                  <a:gd name="connsiteX16" fmla="*/ 185737 w 1466850"/>
                  <a:gd name="connsiteY16" fmla="*/ 1173956 h 1200149"/>
                  <a:gd name="connsiteX17" fmla="*/ 242887 w 1466850"/>
                  <a:gd name="connsiteY17" fmla="*/ 1092994 h 1200149"/>
                  <a:gd name="connsiteX18" fmla="*/ 238125 w 1466850"/>
                  <a:gd name="connsiteY18" fmla="*/ 1045369 h 1200149"/>
                  <a:gd name="connsiteX19" fmla="*/ 230981 w 1466850"/>
                  <a:gd name="connsiteY19" fmla="*/ 1035844 h 1200149"/>
                  <a:gd name="connsiteX20" fmla="*/ 252412 w 1466850"/>
                  <a:gd name="connsiteY20" fmla="*/ 1019175 h 1200149"/>
                  <a:gd name="connsiteX21" fmla="*/ 314325 w 1466850"/>
                  <a:gd name="connsiteY21" fmla="*/ 995362 h 1200149"/>
                  <a:gd name="connsiteX22" fmla="*/ 311944 w 1466850"/>
                  <a:gd name="connsiteY22" fmla="*/ 959644 h 1200149"/>
                  <a:gd name="connsiteX23" fmla="*/ 326231 w 1466850"/>
                  <a:gd name="connsiteY23" fmla="*/ 942975 h 1200149"/>
                  <a:gd name="connsiteX24" fmla="*/ 452437 w 1466850"/>
                  <a:gd name="connsiteY24" fmla="*/ 950119 h 1200149"/>
                  <a:gd name="connsiteX25" fmla="*/ 464344 w 1466850"/>
                  <a:gd name="connsiteY25" fmla="*/ 933450 h 1200149"/>
                  <a:gd name="connsiteX26" fmla="*/ 476250 w 1466850"/>
                  <a:gd name="connsiteY26" fmla="*/ 883444 h 1200149"/>
                  <a:gd name="connsiteX27" fmla="*/ 488156 w 1466850"/>
                  <a:gd name="connsiteY27" fmla="*/ 857250 h 1200149"/>
                  <a:gd name="connsiteX28" fmla="*/ 526256 w 1466850"/>
                  <a:gd name="connsiteY28" fmla="*/ 862012 h 1200149"/>
                  <a:gd name="connsiteX29" fmla="*/ 545306 w 1466850"/>
                  <a:gd name="connsiteY29" fmla="*/ 909637 h 1200149"/>
                  <a:gd name="connsiteX30" fmla="*/ 566737 w 1466850"/>
                  <a:gd name="connsiteY30" fmla="*/ 881062 h 1200149"/>
                  <a:gd name="connsiteX31" fmla="*/ 621506 w 1466850"/>
                  <a:gd name="connsiteY31" fmla="*/ 845344 h 1200149"/>
                  <a:gd name="connsiteX32" fmla="*/ 709612 w 1466850"/>
                  <a:gd name="connsiteY32" fmla="*/ 814387 h 1200149"/>
                  <a:gd name="connsiteX33" fmla="*/ 716756 w 1466850"/>
                  <a:gd name="connsiteY33" fmla="*/ 769144 h 1200149"/>
                  <a:gd name="connsiteX34" fmla="*/ 742950 w 1466850"/>
                  <a:gd name="connsiteY34" fmla="*/ 750094 h 1200149"/>
                  <a:gd name="connsiteX35" fmla="*/ 785812 w 1466850"/>
                  <a:gd name="connsiteY35" fmla="*/ 726281 h 1200149"/>
                  <a:gd name="connsiteX36" fmla="*/ 800100 w 1466850"/>
                  <a:gd name="connsiteY36" fmla="*/ 716756 h 1200149"/>
                  <a:gd name="connsiteX37" fmla="*/ 862012 w 1466850"/>
                  <a:gd name="connsiteY37" fmla="*/ 721519 h 1200149"/>
                  <a:gd name="connsiteX38" fmla="*/ 883444 w 1466850"/>
                  <a:gd name="connsiteY38" fmla="*/ 721519 h 1200149"/>
                  <a:gd name="connsiteX39" fmla="*/ 892969 w 1466850"/>
                  <a:gd name="connsiteY39" fmla="*/ 697706 h 1200149"/>
                  <a:gd name="connsiteX40" fmla="*/ 892969 w 1466850"/>
                  <a:gd name="connsiteY40" fmla="*/ 697706 h 1200149"/>
                  <a:gd name="connsiteX41" fmla="*/ 921544 w 1466850"/>
                  <a:gd name="connsiteY41" fmla="*/ 609600 h 1200149"/>
                  <a:gd name="connsiteX42" fmla="*/ 909637 w 1466850"/>
                  <a:gd name="connsiteY42" fmla="*/ 552450 h 1200149"/>
                  <a:gd name="connsiteX43" fmla="*/ 928687 w 1466850"/>
                  <a:gd name="connsiteY43" fmla="*/ 540544 h 1200149"/>
                  <a:gd name="connsiteX44" fmla="*/ 973931 w 1466850"/>
                  <a:gd name="connsiteY44" fmla="*/ 535781 h 1200149"/>
                  <a:gd name="connsiteX45" fmla="*/ 1014412 w 1466850"/>
                  <a:gd name="connsiteY45" fmla="*/ 447675 h 1200149"/>
                  <a:gd name="connsiteX46" fmla="*/ 1038225 w 1466850"/>
                  <a:gd name="connsiteY46" fmla="*/ 445294 h 1200149"/>
                  <a:gd name="connsiteX47" fmla="*/ 1073944 w 1466850"/>
                  <a:gd name="connsiteY47" fmla="*/ 476250 h 1200149"/>
                  <a:gd name="connsiteX48" fmla="*/ 1112044 w 1466850"/>
                  <a:gd name="connsiteY48" fmla="*/ 514350 h 1200149"/>
                  <a:gd name="connsiteX49" fmla="*/ 1171575 w 1466850"/>
                  <a:gd name="connsiteY49" fmla="*/ 540544 h 1200149"/>
                  <a:gd name="connsiteX50" fmla="*/ 1219200 w 1466850"/>
                  <a:gd name="connsiteY50" fmla="*/ 521494 h 1200149"/>
                  <a:gd name="connsiteX51" fmla="*/ 1245394 w 1466850"/>
                  <a:gd name="connsiteY51" fmla="*/ 502444 h 1200149"/>
                  <a:gd name="connsiteX52" fmla="*/ 1278731 w 1466850"/>
                  <a:gd name="connsiteY52" fmla="*/ 511969 h 1200149"/>
                  <a:gd name="connsiteX53" fmla="*/ 1295400 w 1466850"/>
                  <a:gd name="connsiteY53" fmla="*/ 531019 h 1200149"/>
                  <a:gd name="connsiteX54" fmla="*/ 1273969 w 1466850"/>
                  <a:gd name="connsiteY54" fmla="*/ 573881 h 1200149"/>
                  <a:gd name="connsiteX55" fmla="*/ 1271587 w 1466850"/>
                  <a:gd name="connsiteY55" fmla="*/ 602456 h 1200149"/>
                  <a:gd name="connsiteX56" fmla="*/ 1285875 w 1466850"/>
                  <a:gd name="connsiteY56" fmla="*/ 611981 h 1200149"/>
                  <a:gd name="connsiteX57" fmla="*/ 1300162 w 1466850"/>
                  <a:gd name="connsiteY57" fmla="*/ 628650 h 1200149"/>
                  <a:gd name="connsiteX58" fmla="*/ 1321594 w 1466850"/>
                  <a:gd name="connsiteY58" fmla="*/ 666750 h 1200149"/>
                  <a:gd name="connsiteX59" fmla="*/ 1347787 w 1466850"/>
                  <a:gd name="connsiteY59" fmla="*/ 681037 h 1200149"/>
                  <a:gd name="connsiteX60" fmla="*/ 1371600 w 1466850"/>
                  <a:gd name="connsiteY60" fmla="*/ 681037 h 1200149"/>
                  <a:gd name="connsiteX61" fmla="*/ 1376362 w 1466850"/>
                  <a:gd name="connsiteY61" fmla="*/ 628650 h 1200149"/>
                  <a:gd name="connsiteX62" fmla="*/ 1395412 w 1466850"/>
                  <a:gd name="connsiteY62" fmla="*/ 578644 h 1200149"/>
                  <a:gd name="connsiteX63" fmla="*/ 1426369 w 1466850"/>
                  <a:gd name="connsiteY63" fmla="*/ 571500 h 1200149"/>
                  <a:gd name="connsiteX64" fmla="*/ 1466850 w 1466850"/>
                  <a:gd name="connsiteY64" fmla="*/ 552450 h 1200149"/>
                  <a:gd name="connsiteX65" fmla="*/ 1443037 w 1466850"/>
                  <a:gd name="connsiteY65" fmla="*/ 509587 h 1200149"/>
                  <a:gd name="connsiteX66" fmla="*/ 1414462 w 1466850"/>
                  <a:gd name="connsiteY66" fmla="*/ 464344 h 1200149"/>
                  <a:gd name="connsiteX67" fmla="*/ 1388269 w 1466850"/>
                  <a:gd name="connsiteY67" fmla="*/ 438150 h 1200149"/>
                  <a:gd name="connsiteX68" fmla="*/ 1404937 w 1466850"/>
                  <a:gd name="connsiteY68" fmla="*/ 400050 h 1200149"/>
                  <a:gd name="connsiteX69" fmla="*/ 1404937 w 1466850"/>
                  <a:gd name="connsiteY69" fmla="*/ 383381 h 1200149"/>
                  <a:gd name="connsiteX70" fmla="*/ 1431131 w 1466850"/>
                  <a:gd name="connsiteY70" fmla="*/ 338137 h 1200149"/>
                  <a:gd name="connsiteX71" fmla="*/ 1419225 w 1466850"/>
                  <a:gd name="connsiteY71" fmla="*/ 264319 h 1200149"/>
                  <a:gd name="connsiteX72" fmla="*/ 1438275 w 1466850"/>
                  <a:gd name="connsiteY72" fmla="*/ 202406 h 1200149"/>
                  <a:gd name="connsiteX73" fmla="*/ 1435894 w 1466850"/>
                  <a:gd name="connsiteY73" fmla="*/ 173831 h 1200149"/>
                  <a:gd name="connsiteX74" fmla="*/ 1404937 w 1466850"/>
                  <a:gd name="connsiteY74" fmla="*/ 164306 h 1200149"/>
                  <a:gd name="connsiteX75" fmla="*/ 1364456 w 1466850"/>
                  <a:gd name="connsiteY75" fmla="*/ 154781 h 1200149"/>
                  <a:gd name="connsiteX76" fmla="*/ 1293019 w 1466850"/>
                  <a:gd name="connsiteY76" fmla="*/ 154781 h 1200149"/>
                  <a:gd name="connsiteX77" fmla="*/ 1233487 w 1466850"/>
                  <a:gd name="connsiteY77" fmla="*/ 121444 h 1200149"/>
                  <a:gd name="connsiteX78" fmla="*/ 1207294 w 1466850"/>
                  <a:gd name="connsiteY78" fmla="*/ 114300 h 1200149"/>
                  <a:gd name="connsiteX79" fmla="*/ 1188244 w 1466850"/>
                  <a:gd name="connsiteY79" fmla="*/ 126206 h 1200149"/>
                  <a:gd name="connsiteX80" fmla="*/ 1133475 w 1466850"/>
                  <a:gd name="connsiteY80" fmla="*/ 188119 h 1200149"/>
                  <a:gd name="connsiteX81" fmla="*/ 1116806 w 1466850"/>
                  <a:gd name="connsiteY81" fmla="*/ 188119 h 1200149"/>
                  <a:gd name="connsiteX82" fmla="*/ 1078706 w 1466850"/>
                  <a:gd name="connsiteY82" fmla="*/ 142875 h 1200149"/>
                  <a:gd name="connsiteX83" fmla="*/ 1054894 w 1466850"/>
                  <a:gd name="connsiteY83" fmla="*/ 138112 h 1200149"/>
                  <a:gd name="connsiteX84" fmla="*/ 997744 w 1466850"/>
                  <a:gd name="connsiteY84" fmla="*/ 157162 h 1200149"/>
                  <a:gd name="connsiteX85" fmla="*/ 973931 w 1466850"/>
                  <a:gd name="connsiteY85" fmla="*/ 178594 h 1200149"/>
                  <a:gd name="connsiteX86" fmla="*/ 928687 w 1466850"/>
                  <a:gd name="connsiteY86" fmla="*/ 173831 h 1200149"/>
                  <a:gd name="connsiteX87" fmla="*/ 878681 w 1466850"/>
                  <a:gd name="connsiteY87" fmla="*/ 164306 h 1200149"/>
                  <a:gd name="connsiteX88" fmla="*/ 864394 w 1466850"/>
                  <a:gd name="connsiteY88" fmla="*/ 83344 h 1200149"/>
                  <a:gd name="connsiteX89" fmla="*/ 845344 w 1466850"/>
                  <a:gd name="connsiteY89" fmla="*/ 69056 h 1200149"/>
                  <a:gd name="connsiteX90" fmla="*/ 747712 w 1466850"/>
                  <a:gd name="connsiteY90" fmla="*/ 119062 h 1200149"/>
                  <a:gd name="connsiteX91" fmla="*/ 721519 w 1466850"/>
                  <a:gd name="connsiteY91" fmla="*/ 140494 h 1200149"/>
                  <a:gd name="connsiteX92" fmla="*/ 709612 w 1466850"/>
                  <a:gd name="connsiteY92" fmla="*/ 190500 h 1200149"/>
                  <a:gd name="connsiteX93" fmla="*/ 707231 w 1466850"/>
                  <a:gd name="connsiteY93" fmla="*/ 195262 h 1200149"/>
                  <a:gd name="connsiteX94" fmla="*/ 654844 w 1466850"/>
                  <a:gd name="connsiteY94" fmla="*/ 190500 h 1200149"/>
                  <a:gd name="connsiteX95" fmla="*/ 633412 w 1466850"/>
                  <a:gd name="connsiteY95" fmla="*/ 180975 h 1200149"/>
                  <a:gd name="connsiteX96" fmla="*/ 614362 w 1466850"/>
                  <a:gd name="connsiteY96" fmla="*/ 142875 h 1200149"/>
                  <a:gd name="connsiteX97" fmla="*/ 590550 w 1466850"/>
                  <a:gd name="connsiteY97" fmla="*/ 130969 h 1200149"/>
                  <a:gd name="connsiteX98" fmla="*/ 540544 w 1466850"/>
                  <a:gd name="connsiteY98" fmla="*/ 161925 h 1200149"/>
                  <a:gd name="connsiteX99" fmla="*/ 507206 w 1466850"/>
                  <a:gd name="connsiteY99" fmla="*/ 154781 h 1200149"/>
                  <a:gd name="connsiteX100" fmla="*/ 495300 w 1466850"/>
                  <a:gd name="connsiteY100" fmla="*/ 123825 h 1200149"/>
                  <a:gd name="connsiteX101" fmla="*/ 490537 w 1466850"/>
                  <a:gd name="connsiteY101" fmla="*/ 114300 h 1200149"/>
                  <a:gd name="connsiteX102" fmla="*/ 431006 w 1466850"/>
                  <a:gd name="connsiteY102" fmla="*/ 97631 h 1200149"/>
                  <a:gd name="connsiteX103" fmla="*/ 442912 w 1466850"/>
                  <a:gd name="connsiteY103" fmla="*/ 33337 h 1200149"/>
                  <a:gd name="connsiteX104" fmla="*/ 423862 w 1466850"/>
                  <a:gd name="connsiteY104" fmla="*/ 19050 h 1200149"/>
                  <a:gd name="connsiteX105" fmla="*/ 335756 w 1466850"/>
                  <a:gd name="connsiteY105" fmla="*/ 0 h 1200149"/>
                  <a:gd name="connsiteX106" fmla="*/ 302419 w 1466850"/>
                  <a:gd name="connsiteY106" fmla="*/ 35719 h 1200149"/>
                  <a:gd name="connsiteX107" fmla="*/ 266700 w 1466850"/>
                  <a:gd name="connsiteY107" fmla="*/ 50006 h 1200149"/>
                  <a:gd name="connsiteX108" fmla="*/ 271462 w 1466850"/>
                  <a:gd name="connsiteY108" fmla="*/ 95250 h 1200149"/>
                  <a:gd name="connsiteX109" fmla="*/ 316706 w 1466850"/>
                  <a:gd name="connsiteY109" fmla="*/ 121444 h 1200149"/>
                  <a:gd name="connsiteX110" fmla="*/ 302419 w 1466850"/>
                  <a:gd name="connsiteY110" fmla="*/ 145256 h 1200149"/>
                  <a:gd name="connsiteX111" fmla="*/ 247650 w 1466850"/>
                  <a:gd name="connsiteY111" fmla="*/ 159544 h 1200149"/>
                  <a:gd name="connsiteX112" fmla="*/ 214312 w 1466850"/>
                  <a:gd name="connsiteY112" fmla="*/ 216694 h 1200149"/>
                  <a:gd name="connsiteX113" fmla="*/ 183356 w 1466850"/>
                  <a:gd name="connsiteY113" fmla="*/ 221456 h 1200149"/>
                  <a:gd name="connsiteX114" fmla="*/ 183356 w 1466850"/>
                  <a:gd name="connsiteY114" fmla="*/ 254794 h 1200149"/>
                  <a:gd name="connsiteX115" fmla="*/ 161925 w 1466850"/>
                  <a:gd name="connsiteY115" fmla="*/ 304800 h 1200149"/>
                  <a:gd name="connsiteX116" fmla="*/ 140494 w 1466850"/>
                  <a:gd name="connsiteY116" fmla="*/ 323850 h 1200149"/>
                  <a:gd name="connsiteX117" fmla="*/ 71439 w 1466850"/>
                  <a:gd name="connsiteY117" fmla="*/ 300039 h 1200149"/>
                  <a:gd name="connsiteX118" fmla="*/ 59530 w 1466850"/>
                  <a:gd name="connsiteY118" fmla="*/ 302418 h 1200149"/>
                  <a:gd name="connsiteX119" fmla="*/ 30956 w 1466850"/>
                  <a:gd name="connsiteY119" fmla="*/ 295274 h 1200149"/>
                  <a:gd name="connsiteX0" fmla="*/ 30956 w 1466850"/>
                  <a:gd name="connsiteY0" fmla="*/ 295274 h 1209675"/>
                  <a:gd name="connsiteX1" fmla="*/ 19050 w 1466850"/>
                  <a:gd name="connsiteY1" fmla="*/ 381000 h 1209675"/>
                  <a:gd name="connsiteX2" fmla="*/ 19050 w 1466850"/>
                  <a:gd name="connsiteY2" fmla="*/ 397669 h 1209675"/>
                  <a:gd name="connsiteX3" fmla="*/ 0 w 1466850"/>
                  <a:gd name="connsiteY3" fmla="*/ 459581 h 1209675"/>
                  <a:gd name="connsiteX4" fmla="*/ 7144 w 1466850"/>
                  <a:gd name="connsiteY4" fmla="*/ 497681 h 1209675"/>
                  <a:gd name="connsiteX5" fmla="*/ 9525 w 1466850"/>
                  <a:gd name="connsiteY5" fmla="*/ 535781 h 1209675"/>
                  <a:gd name="connsiteX6" fmla="*/ 19050 w 1466850"/>
                  <a:gd name="connsiteY6" fmla="*/ 583406 h 1209675"/>
                  <a:gd name="connsiteX7" fmla="*/ 23812 w 1466850"/>
                  <a:gd name="connsiteY7" fmla="*/ 688181 h 1209675"/>
                  <a:gd name="connsiteX8" fmla="*/ 35719 w 1466850"/>
                  <a:gd name="connsiteY8" fmla="*/ 747712 h 1209675"/>
                  <a:gd name="connsiteX9" fmla="*/ 40481 w 1466850"/>
                  <a:gd name="connsiteY9" fmla="*/ 778669 h 1209675"/>
                  <a:gd name="connsiteX10" fmla="*/ 47625 w 1466850"/>
                  <a:gd name="connsiteY10" fmla="*/ 831056 h 1209675"/>
                  <a:gd name="connsiteX11" fmla="*/ 38100 w 1466850"/>
                  <a:gd name="connsiteY11" fmla="*/ 919162 h 1209675"/>
                  <a:gd name="connsiteX12" fmla="*/ 78581 w 1466850"/>
                  <a:gd name="connsiteY12" fmla="*/ 1028700 h 1209675"/>
                  <a:gd name="connsiteX13" fmla="*/ 71437 w 1466850"/>
                  <a:gd name="connsiteY13" fmla="*/ 1095375 h 1209675"/>
                  <a:gd name="connsiteX14" fmla="*/ 88106 w 1466850"/>
                  <a:gd name="connsiteY14" fmla="*/ 1164431 h 1209675"/>
                  <a:gd name="connsiteX15" fmla="*/ 166687 w 1466850"/>
                  <a:gd name="connsiteY15" fmla="*/ 1200149 h 1209675"/>
                  <a:gd name="connsiteX16" fmla="*/ 202406 w 1466850"/>
                  <a:gd name="connsiteY16" fmla="*/ 1209675 h 1209675"/>
                  <a:gd name="connsiteX17" fmla="*/ 242887 w 1466850"/>
                  <a:gd name="connsiteY17" fmla="*/ 1092994 h 1209675"/>
                  <a:gd name="connsiteX18" fmla="*/ 238125 w 1466850"/>
                  <a:gd name="connsiteY18" fmla="*/ 1045369 h 1209675"/>
                  <a:gd name="connsiteX19" fmla="*/ 230981 w 1466850"/>
                  <a:gd name="connsiteY19" fmla="*/ 1035844 h 1209675"/>
                  <a:gd name="connsiteX20" fmla="*/ 252412 w 1466850"/>
                  <a:gd name="connsiteY20" fmla="*/ 1019175 h 1209675"/>
                  <a:gd name="connsiteX21" fmla="*/ 314325 w 1466850"/>
                  <a:gd name="connsiteY21" fmla="*/ 995362 h 1209675"/>
                  <a:gd name="connsiteX22" fmla="*/ 311944 w 1466850"/>
                  <a:gd name="connsiteY22" fmla="*/ 959644 h 1209675"/>
                  <a:gd name="connsiteX23" fmla="*/ 326231 w 1466850"/>
                  <a:gd name="connsiteY23" fmla="*/ 942975 h 1209675"/>
                  <a:gd name="connsiteX24" fmla="*/ 452437 w 1466850"/>
                  <a:gd name="connsiteY24" fmla="*/ 950119 h 1209675"/>
                  <a:gd name="connsiteX25" fmla="*/ 464344 w 1466850"/>
                  <a:gd name="connsiteY25" fmla="*/ 933450 h 1209675"/>
                  <a:gd name="connsiteX26" fmla="*/ 476250 w 1466850"/>
                  <a:gd name="connsiteY26" fmla="*/ 883444 h 1209675"/>
                  <a:gd name="connsiteX27" fmla="*/ 488156 w 1466850"/>
                  <a:gd name="connsiteY27" fmla="*/ 857250 h 1209675"/>
                  <a:gd name="connsiteX28" fmla="*/ 526256 w 1466850"/>
                  <a:gd name="connsiteY28" fmla="*/ 862012 h 1209675"/>
                  <a:gd name="connsiteX29" fmla="*/ 545306 w 1466850"/>
                  <a:gd name="connsiteY29" fmla="*/ 909637 h 1209675"/>
                  <a:gd name="connsiteX30" fmla="*/ 566737 w 1466850"/>
                  <a:gd name="connsiteY30" fmla="*/ 881062 h 1209675"/>
                  <a:gd name="connsiteX31" fmla="*/ 621506 w 1466850"/>
                  <a:gd name="connsiteY31" fmla="*/ 845344 h 1209675"/>
                  <a:gd name="connsiteX32" fmla="*/ 709612 w 1466850"/>
                  <a:gd name="connsiteY32" fmla="*/ 814387 h 1209675"/>
                  <a:gd name="connsiteX33" fmla="*/ 716756 w 1466850"/>
                  <a:gd name="connsiteY33" fmla="*/ 769144 h 1209675"/>
                  <a:gd name="connsiteX34" fmla="*/ 742950 w 1466850"/>
                  <a:gd name="connsiteY34" fmla="*/ 750094 h 1209675"/>
                  <a:gd name="connsiteX35" fmla="*/ 785812 w 1466850"/>
                  <a:gd name="connsiteY35" fmla="*/ 726281 h 1209675"/>
                  <a:gd name="connsiteX36" fmla="*/ 800100 w 1466850"/>
                  <a:gd name="connsiteY36" fmla="*/ 716756 h 1209675"/>
                  <a:gd name="connsiteX37" fmla="*/ 862012 w 1466850"/>
                  <a:gd name="connsiteY37" fmla="*/ 721519 h 1209675"/>
                  <a:gd name="connsiteX38" fmla="*/ 883444 w 1466850"/>
                  <a:gd name="connsiteY38" fmla="*/ 721519 h 1209675"/>
                  <a:gd name="connsiteX39" fmla="*/ 892969 w 1466850"/>
                  <a:gd name="connsiteY39" fmla="*/ 697706 h 1209675"/>
                  <a:gd name="connsiteX40" fmla="*/ 892969 w 1466850"/>
                  <a:gd name="connsiteY40" fmla="*/ 697706 h 1209675"/>
                  <a:gd name="connsiteX41" fmla="*/ 921544 w 1466850"/>
                  <a:gd name="connsiteY41" fmla="*/ 609600 h 1209675"/>
                  <a:gd name="connsiteX42" fmla="*/ 909637 w 1466850"/>
                  <a:gd name="connsiteY42" fmla="*/ 552450 h 1209675"/>
                  <a:gd name="connsiteX43" fmla="*/ 928687 w 1466850"/>
                  <a:gd name="connsiteY43" fmla="*/ 540544 h 1209675"/>
                  <a:gd name="connsiteX44" fmla="*/ 973931 w 1466850"/>
                  <a:gd name="connsiteY44" fmla="*/ 535781 h 1209675"/>
                  <a:gd name="connsiteX45" fmla="*/ 1014412 w 1466850"/>
                  <a:gd name="connsiteY45" fmla="*/ 447675 h 1209675"/>
                  <a:gd name="connsiteX46" fmla="*/ 1038225 w 1466850"/>
                  <a:gd name="connsiteY46" fmla="*/ 445294 h 1209675"/>
                  <a:gd name="connsiteX47" fmla="*/ 1073944 w 1466850"/>
                  <a:gd name="connsiteY47" fmla="*/ 476250 h 1209675"/>
                  <a:gd name="connsiteX48" fmla="*/ 1112044 w 1466850"/>
                  <a:gd name="connsiteY48" fmla="*/ 514350 h 1209675"/>
                  <a:gd name="connsiteX49" fmla="*/ 1171575 w 1466850"/>
                  <a:gd name="connsiteY49" fmla="*/ 540544 h 1209675"/>
                  <a:gd name="connsiteX50" fmla="*/ 1219200 w 1466850"/>
                  <a:gd name="connsiteY50" fmla="*/ 521494 h 1209675"/>
                  <a:gd name="connsiteX51" fmla="*/ 1245394 w 1466850"/>
                  <a:gd name="connsiteY51" fmla="*/ 502444 h 1209675"/>
                  <a:gd name="connsiteX52" fmla="*/ 1278731 w 1466850"/>
                  <a:gd name="connsiteY52" fmla="*/ 511969 h 1209675"/>
                  <a:gd name="connsiteX53" fmla="*/ 1295400 w 1466850"/>
                  <a:gd name="connsiteY53" fmla="*/ 531019 h 1209675"/>
                  <a:gd name="connsiteX54" fmla="*/ 1273969 w 1466850"/>
                  <a:gd name="connsiteY54" fmla="*/ 573881 h 1209675"/>
                  <a:gd name="connsiteX55" fmla="*/ 1271587 w 1466850"/>
                  <a:gd name="connsiteY55" fmla="*/ 602456 h 1209675"/>
                  <a:gd name="connsiteX56" fmla="*/ 1285875 w 1466850"/>
                  <a:gd name="connsiteY56" fmla="*/ 611981 h 1209675"/>
                  <a:gd name="connsiteX57" fmla="*/ 1300162 w 1466850"/>
                  <a:gd name="connsiteY57" fmla="*/ 628650 h 1209675"/>
                  <a:gd name="connsiteX58" fmla="*/ 1321594 w 1466850"/>
                  <a:gd name="connsiteY58" fmla="*/ 666750 h 1209675"/>
                  <a:gd name="connsiteX59" fmla="*/ 1347787 w 1466850"/>
                  <a:gd name="connsiteY59" fmla="*/ 681037 h 1209675"/>
                  <a:gd name="connsiteX60" fmla="*/ 1371600 w 1466850"/>
                  <a:gd name="connsiteY60" fmla="*/ 681037 h 1209675"/>
                  <a:gd name="connsiteX61" fmla="*/ 1376362 w 1466850"/>
                  <a:gd name="connsiteY61" fmla="*/ 628650 h 1209675"/>
                  <a:gd name="connsiteX62" fmla="*/ 1395412 w 1466850"/>
                  <a:gd name="connsiteY62" fmla="*/ 578644 h 1209675"/>
                  <a:gd name="connsiteX63" fmla="*/ 1426369 w 1466850"/>
                  <a:gd name="connsiteY63" fmla="*/ 571500 h 1209675"/>
                  <a:gd name="connsiteX64" fmla="*/ 1466850 w 1466850"/>
                  <a:gd name="connsiteY64" fmla="*/ 552450 h 1209675"/>
                  <a:gd name="connsiteX65" fmla="*/ 1443037 w 1466850"/>
                  <a:gd name="connsiteY65" fmla="*/ 509587 h 1209675"/>
                  <a:gd name="connsiteX66" fmla="*/ 1414462 w 1466850"/>
                  <a:gd name="connsiteY66" fmla="*/ 464344 h 1209675"/>
                  <a:gd name="connsiteX67" fmla="*/ 1388269 w 1466850"/>
                  <a:gd name="connsiteY67" fmla="*/ 438150 h 1209675"/>
                  <a:gd name="connsiteX68" fmla="*/ 1404937 w 1466850"/>
                  <a:gd name="connsiteY68" fmla="*/ 400050 h 1209675"/>
                  <a:gd name="connsiteX69" fmla="*/ 1404937 w 1466850"/>
                  <a:gd name="connsiteY69" fmla="*/ 383381 h 1209675"/>
                  <a:gd name="connsiteX70" fmla="*/ 1431131 w 1466850"/>
                  <a:gd name="connsiteY70" fmla="*/ 338137 h 1209675"/>
                  <a:gd name="connsiteX71" fmla="*/ 1419225 w 1466850"/>
                  <a:gd name="connsiteY71" fmla="*/ 264319 h 1209675"/>
                  <a:gd name="connsiteX72" fmla="*/ 1438275 w 1466850"/>
                  <a:gd name="connsiteY72" fmla="*/ 202406 h 1209675"/>
                  <a:gd name="connsiteX73" fmla="*/ 1435894 w 1466850"/>
                  <a:gd name="connsiteY73" fmla="*/ 173831 h 1209675"/>
                  <a:gd name="connsiteX74" fmla="*/ 1404937 w 1466850"/>
                  <a:gd name="connsiteY74" fmla="*/ 164306 h 1209675"/>
                  <a:gd name="connsiteX75" fmla="*/ 1364456 w 1466850"/>
                  <a:gd name="connsiteY75" fmla="*/ 154781 h 1209675"/>
                  <a:gd name="connsiteX76" fmla="*/ 1293019 w 1466850"/>
                  <a:gd name="connsiteY76" fmla="*/ 154781 h 1209675"/>
                  <a:gd name="connsiteX77" fmla="*/ 1233487 w 1466850"/>
                  <a:gd name="connsiteY77" fmla="*/ 121444 h 1209675"/>
                  <a:gd name="connsiteX78" fmla="*/ 1207294 w 1466850"/>
                  <a:gd name="connsiteY78" fmla="*/ 114300 h 1209675"/>
                  <a:gd name="connsiteX79" fmla="*/ 1188244 w 1466850"/>
                  <a:gd name="connsiteY79" fmla="*/ 126206 h 1209675"/>
                  <a:gd name="connsiteX80" fmla="*/ 1133475 w 1466850"/>
                  <a:gd name="connsiteY80" fmla="*/ 188119 h 1209675"/>
                  <a:gd name="connsiteX81" fmla="*/ 1116806 w 1466850"/>
                  <a:gd name="connsiteY81" fmla="*/ 188119 h 1209675"/>
                  <a:gd name="connsiteX82" fmla="*/ 1078706 w 1466850"/>
                  <a:gd name="connsiteY82" fmla="*/ 142875 h 1209675"/>
                  <a:gd name="connsiteX83" fmla="*/ 1054894 w 1466850"/>
                  <a:gd name="connsiteY83" fmla="*/ 138112 h 1209675"/>
                  <a:gd name="connsiteX84" fmla="*/ 997744 w 1466850"/>
                  <a:gd name="connsiteY84" fmla="*/ 157162 h 1209675"/>
                  <a:gd name="connsiteX85" fmla="*/ 973931 w 1466850"/>
                  <a:gd name="connsiteY85" fmla="*/ 178594 h 1209675"/>
                  <a:gd name="connsiteX86" fmla="*/ 928687 w 1466850"/>
                  <a:gd name="connsiteY86" fmla="*/ 173831 h 1209675"/>
                  <a:gd name="connsiteX87" fmla="*/ 878681 w 1466850"/>
                  <a:gd name="connsiteY87" fmla="*/ 164306 h 1209675"/>
                  <a:gd name="connsiteX88" fmla="*/ 864394 w 1466850"/>
                  <a:gd name="connsiteY88" fmla="*/ 83344 h 1209675"/>
                  <a:gd name="connsiteX89" fmla="*/ 845344 w 1466850"/>
                  <a:gd name="connsiteY89" fmla="*/ 69056 h 1209675"/>
                  <a:gd name="connsiteX90" fmla="*/ 747712 w 1466850"/>
                  <a:gd name="connsiteY90" fmla="*/ 119062 h 1209675"/>
                  <a:gd name="connsiteX91" fmla="*/ 721519 w 1466850"/>
                  <a:gd name="connsiteY91" fmla="*/ 140494 h 1209675"/>
                  <a:gd name="connsiteX92" fmla="*/ 709612 w 1466850"/>
                  <a:gd name="connsiteY92" fmla="*/ 190500 h 1209675"/>
                  <a:gd name="connsiteX93" fmla="*/ 707231 w 1466850"/>
                  <a:gd name="connsiteY93" fmla="*/ 195262 h 1209675"/>
                  <a:gd name="connsiteX94" fmla="*/ 654844 w 1466850"/>
                  <a:gd name="connsiteY94" fmla="*/ 190500 h 1209675"/>
                  <a:gd name="connsiteX95" fmla="*/ 633412 w 1466850"/>
                  <a:gd name="connsiteY95" fmla="*/ 180975 h 1209675"/>
                  <a:gd name="connsiteX96" fmla="*/ 614362 w 1466850"/>
                  <a:gd name="connsiteY96" fmla="*/ 142875 h 1209675"/>
                  <a:gd name="connsiteX97" fmla="*/ 590550 w 1466850"/>
                  <a:gd name="connsiteY97" fmla="*/ 130969 h 1209675"/>
                  <a:gd name="connsiteX98" fmla="*/ 540544 w 1466850"/>
                  <a:gd name="connsiteY98" fmla="*/ 161925 h 1209675"/>
                  <a:gd name="connsiteX99" fmla="*/ 507206 w 1466850"/>
                  <a:gd name="connsiteY99" fmla="*/ 154781 h 1209675"/>
                  <a:gd name="connsiteX100" fmla="*/ 495300 w 1466850"/>
                  <a:gd name="connsiteY100" fmla="*/ 123825 h 1209675"/>
                  <a:gd name="connsiteX101" fmla="*/ 490537 w 1466850"/>
                  <a:gd name="connsiteY101" fmla="*/ 114300 h 1209675"/>
                  <a:gd name="connsiteX102" fmla="*/ 431006 w 1466850"/>
                  <a:gd name="connsiteY102" fmla="*/ 97631 h 1209675"/>
                  <a:gd name="connsiteX103" fmla="*/ 442912 w 1466850"/>
                  <a:gd name="connsiteY103" fmla="*/ 33337 h 1209675"/>
                  <a:gd name="connsiteX104" fmla="*/ 423862 w 1466850"/>
                  <a:gd name="connsiteY104" fmla="*/ 19050 h 1209675"/>
                  <a:gd name="connsiteX105" fmla="*/ 335756 w 1466850"/>
                  <a:gd name="connsiteY105" fmla="*/ 0 h 1209675"/>
                  <a:gd name="connsiteX106" fmla="*/ 302419 w 1466850"/>
                  <a:gd name="connsiteY106" fmla="*/ 35719 h 1209675"/>
                  <a:gd name="connsiteX107" fmla="*/ 266700 w 1466850"/>
                  <a:gd name="connsiteY107" fmla="*/ 50006 h 1209675"/>
                  <a:gd name="connsiteX108" fmla="*/ 271462 w 1466850"/>
                  <a:gd name="connsiteY108" fmla="*/ 95250 h 1209675"/>
                  <a:gd name="connsiteX109" fmla="*/ 316706 w 1466850"/>
                  <a:gd name="connsiteY109" fmla="*/ 121444 h 1209675"/>
                  <a:gd name="connsiteX110" fmla="*/ 302419 w 1466850"/>
                  <a:gd name="connsiteY110" fmla="*/ 145256 h 1209675"/>
                  <a:gd name="connsiteX111" fmla="*/ 247650 w 1466850"/>
                  <a:gd name="connsiteY111" fmla="*/ 159544 h 1209675"/>
                  <a:gd name="connsiteX112" fmla="*/ 214312 w 1466850"/>
                  <a:gd name="connsiteY112" fmla="*/ 216694 h 1209675"/>
                  <a:gd name="connsiteX113" fmla="*/ 183356 w 1466850"/>
                  <a:gd name="connsiteY113" fmla="*/ 221456 h 1209675"/>
                  <a:gd name="connsiteX114" fmla="*/ 183356 w 1466850"/>
                  <a:gd name="connsiteY114" fmla="*/ 254794 h 1209675"/>
                  <a:gd name="connsiteX115" fmla="*/ 161925 w 1466850"/>
                  <a:gd name="connsiteY115" fmla="*/ 304800 h 1209675"/>
                  <a:gd name="connsiteX116" fmla="*/ 140494 w 1466850"/>
                  <a:gd name="connsiteY116" fmla="*/ 323850 h 1209675"/>
                  <a:gd name="connsiteX117" fmla="*/ 71439 w 1466850"/>
                  <a:gd name="connsiteY117" fmla="*/ 300039 h 1209675"/>
                  <a:gd name="connsiteX118" fmla="*/ 59530 w 1466850"/>
                  <a:gd name="connsiteY118" fmla="*/ 302418 h 1209675"/>
                  <a:gd name="connsiteX119" fmla="*/ 30956 w 1466850"/>
                  <a:gd name="connsiteY119" fmla="*/ 295274 h 1209675"/>
                  <a:gd name="connsiteX0" fmla="*/ 30956 w 1466850"/>
                  <a:gd name="connsiteY0" fmla="*/ 295274 h 1209675"/>
                  <a:gd name="connsiteX1" fmla="*/ 19050 w 1466850"/>
                  <a:gd name="connsiteY1" fmla="*/ 381000 h 1209675"/>
                  <a:gd name="connsiteX2" fmla="*/ 19050 w 1466850"/>
                  <a:gd name="connsiteY2" fmla="*/ 397669 h 1209675"/>
                  <a:gd name="connsiteX3" fmla="*/ 0 w 1466850"/>
                  <a:gd name="connsiteY3" fmla="*/ 459581 h 1209675"/>
                  <a:gd name="connsiteX4" fmla="*/ 7144 w 1466850"/>
                  <a:gd name="connsiteY4" fmla="*/ 497681 h 1209675"/>
                  <a:gd name="connsiteX5" fmla="*/ 9525 w 1466850"/>
                  <a:gd name="connsiteY5" fmla="*/ 535781 h 1209675"/>
                  <a:gd name="connsiteX6" fmla="*/ 19050 w 1466850"/>
                  <a:gd name="connsiteY6" fmla="*/ 583406 h 1209675"/>
                  <a:gd name="connsiteX7" fmla="*/ 23812 w 1466850"/>
                  <a:gd name="connsiteY7" fmla="*/ 688181 h 1209675"/>
                  <a:gd name="connsiteX8" fmla="*/ 35719 w 1466850"/>
                  <a:gd name="connsiteY8" fmla="*/ 747712 h 1209675"/>
                  <a:gd name="connsiteX9" fmla="*/ 40481 w 1466850"/>
                  <a:gd name="connsiteY9" fmla="*/ 778669 h 1209675"/>
                  <a:gd name="connsiteX10" fmla="*/ 47625 w 1466850"/>
                  <a:gd name="connsiteY10" fmla="*/ 831056 h 1209675"/>
                  <a:gd name="connsiteX11" fmla="*/ 38100 w 1466850"/>
                  <a:gd name="connsiteY11" fmla="*/ 919162 h 1209675"/>
                  <a:gd name="connsiteX12" fmla="*/ 78581 w 1466850"/>
                  <a:gd name="connsiteY12" fmla="*/ 1028700 h 1209675"/>
                  <a:gd name="connsiteX13" fmla="*/ 71437 w 1466850"/>
                  <a:gd name="connsiteY13" fmla="*/ 1095375 h 1209675"/>
                  <a:gd name="connsiteX14" fmla="*/ 88106 w 1466850"/>
                  <a:gd name="connsiteY14" fmla="*/ 1164431 h 1209675"/>
                  <a:gd name="connsiteX15" fmla="*/ 166687 w 1466850"/>
                  <a:gd name="connsiteY15" fmla="*/ 1200149 h 1209675"/>
                  <a:gd name="connsiteX16" fmla="*/ 202406 w 1466850"/>
                  <a:gd name="connsiteY16" fmla="*/ 1209675 h 1209675"/>
                  <a:gd name="connsiteX17" fmla="*/ 219075 w 1466850"/>
                  <a:gd name="connsiteY17" fmla="*/ 1150144 h 1209675"/>
                  <a:gd name="connsiteX18" fmla="*/ 242887 w 1466850"/>
                  <a:gd name="connsiteY18" fmla="*/ 1092994 h 1209675"/>
                  <a:gd name="connsiteX19" fmla="*/ 238125 w 1466850"/>
                  <a:gd name="connsiteY19" fmla="*/ 1045369 h 1209675"/>
                  <a:gd name="connsiteX20" fmla="*/ 230981 w 1466850"/>
                  <a:gd name="connsiteY20" fmla="*/ 1035844 h 1209675"/>
                  <a:gd name="connsiteX21" fmla="*/ 252412 w 1466850"/>
                  <a:gd name="connsiteY21" fmla="*/ 1019175 h 1209675"/>
                  <a:gd name="connsiteX22" fmla="*/ 314325 w 1466850"/>
                  <a:gd name="connsiteY22" fmla="*/ 995362 h 1209675"/>
                  <a:gd name="connsiteX23" fmla="*/ 311944 w 1466850"/>
                  <a:gd name="connsiteY23" fmla="*/ 959644 h 1209675"/>
                  <a:gd name="connsiteX24" fmla="*/ 326231 w 1466850"/>
                  <a:gd name="connsiteY24" fmla="*/ 942975 h 1209675"/>
                  <a:gd name="connsiteX25" fmla="*/ 452437 w 1466850"/>
                  <a:gd name="connsiteY25" fmla="*/ 950119 h 1209675"/>
                  <a:gd name="connsiteX26" fmla="*/ 464344 w 1466850"/>
                  <a:gd name="connsiteY26" fmla="*/ 933450 h 1209675"/>
                  <a:gd name="connsiteX27" fmla="*/ 476250 w 1466850"/>
                  <a:gd name="connsiteY27" fmla="*/ 883444 h 1209675"/>
                  <a:gd name="connsiteX28" fmla="*/ 488156 w 1466850"/>
                  <a:gd name="connsiteY28" fmla="*/ 857250 h 1209675"/>
                  <a:gd name="connsiteX29" fmla="*/ 526256 w 1466850"/>
                  <a:gd name="connsiteY29" fmla="*/ 862012 h 1209675"/>
                  <a:gd name="connsiteX30" fmla="*/ 545306 w 1466850"/>
                  <a:gd name="connsiteY30" fmla="*/ 909637 h 1209675"/>
                  <a:gd name="connsiteX31" fmla="*/ 566737 w 1466850"/>
                  <a:gd name="connsiteY31" fmla="*/ 881062 h 1209675"/>
                  <a:gd name="connsiteX32" fmla="*/ 621506 w 1466850"/>
                  <a:gd name="connsiteY32" fmla="*/ 845344 h 1209675"/>
                  <a:gd name="connsiteX33" fmla="*/ 709612 w 1466850"/>
                  <a:gd name="connsiteY33" fmla="*/ 814387 h 1209675"/>
                  <a:gd name="connsiteX34" fmla="*/ 716756 w 1466850"/>
                  <a:gd name="connsiteY34" fmla="*/ 769144 h 1209675"/>
                  <a:gd name="connsiteX35" fmla="*/ 742950 w 1466850"/>
                  <a:gd name="connsiteY35" fmla="*/ 750094 h 1209675"/>
                  <a:gd name="connsiteX36" fmla="*/ 785812 w 1466850"/>
                  <a:gd name="connsiteY36" fmla="*/ 726281 h 1209675"/>
                  <a:gd name="connsiteX37" fmla="*/ 800100 w 1466850"/>
                  <a:gd name="connsiteY37" fmla="*/ 716756 h 1209675"/>
                  <a:gd name="connsiteX38" fmla="*/ 862012 w 1466850"/>
                  <a:gd name="connsiteY38" fmla="*/ 721519 h 1209675"/>
                  <a:gd name="connsiteX39" fmla="*/ 883444 w 1466850"/>
                  <a:gd name="connsiteY39" fmla="*/ 721519 h 1209675"/>
                  <a:gd name="connsiteX40" fmla="*/ 892969 w 1466850"/>
                  <a:gd name="connsiteY40" fmla="*/ 697706 h 1209675"/>
                  <a:gd name="connsiteX41" fmla="*/ 892969 w 1466850"/>
                  <a:gd name="connsiteY41" fmla="*/ 697706 h 1209675"/>
                  <a:gd name="connsiteX42" fmla="*/ 921544 w 1466850"/>
                  <a:gd name="connsiteY42" fmla="*/ 609600 h 1209675"/>
                  <a:gd name="connsiteX43" fmla="*/ 909637 w 1466850"/>
                  <a:gd name="connsiteY43" fmla="*/ 552450 h 1209675"/>
                  <a:gd name="connsiteX44" fmla="*/ 928687 w 1466850"/>
                  <a:gd name="connsiteY44" fmla="*/ 540544 h 1209675"/>
                  <a:gd name="connsiteX45" fmla="*/ 973931 w 1466850"/>
                  <a:gd name="connsiteY45" fmla="*/ 535781 h 1209675"/>
                  <a:gd name="connsiteX46" fmla="*/ 1014412 w 1466850"/>
                  <a:gd name="connsiteY46" fmla="*/ 447675 h 1209675"/>
                  <a:gd name="connsiteX47" fmla="*/ 1038225 w 1466850"/>
                  <a:gd name="connsiteY47" fmla="*/ 445294 h 1209675"/>
                  <a:gd name="connsiteX48" fmla="*/ 1073944 w 1466850"/>
                  <a:gd name="connsiteY48" fmla="*/ 476250 h 1209675"/>
                  <a:gd name="connsiteX49" fmla="*/ 1112044 w 1466850"/>
                  <a:gd name="connsiteY49" fmla="*/ 514350 h 1209675"/>
                  <a:gd name="connsiteX50" fmla="*/ 1171575 w 1466850"/>
                  <a:gd name="connsiteY50" fmla="*/ 540544 h 1209675"/>
                  <a:gd name="connsiteX51" fmla="*/ 1219200 w 1466850"/>
                  <a:gd name="connsiteY51" fmla="*/ 521494 h 1209675"/>
                  <a:gd name="connsiteX52" fmla="*/ 1245394 w 1466850"/>
                  <a:gd name="connsiteY52" fmla="*/ 502444 h 1209675"/>
                  <a:gd name="connsiteX53" fmla="*/ 1278731 w 1466850"/>
                  <a:gd name="connsiteY53" fmla="*/ 511969 h 1209675"/>
                  <a:gd name="connsiteX54" fmla="*/ 1295400 w 1466850"/>
                  <a:gd name="connsiteY54" fmla="*/ 531019 h 1209675"/>
                  <a:gd name="connsiteX55" fmla="*/ 1273969 w 1466850"/>
                  <a:gd name="connsiteY55" fmla="*/ 573881 h 1209675"/>
                  <a:gd name="connsiteX56" fmla="*/ 1271587 w 1466850"/>
                  <a:gd name="connsiteY56" fmla="*/ 602456 h 1209675"/>
                  <a:gd name="connsiteX57" fmla="*/ 1285875 w 1466850"/>
                  <a:gd name="connsiteY57" fmla="*/ 611981 h 1209675"/>
                  <a:gd name="connsiteX58" fmla="*/ 1300162 w 1466850"/>
                  <a:gd name="connsiteY58" fmla="*/ 628650 h 1209675"/>
                  <a:gd name="connsiteX59" fmla="*/ 1321594 w 1466850"/>
                  <a:gd name="connsiteY59" fmla="*/ 666750 h 1209675"/>
                  <a:gd name="connsiteX60" fmla="*/ 1347787 w 1466850"/>
                  <a:gd name="connsiteY60" fmla="*/ 681037 h 1209675"/>
                  <a:gd name="connsiteX61" fmla="*/ 1371600 w 1466850"/>
                  <a:gd name="connsiteY61" fmla="*/ 681037 h 1209675"/>
                  <a:gd name="connsiteX62" fmla="*/ 1376362 w 1466850"/>
                  <a:gd name="connsiteY62" fmla="*/ 628650 h 1209675"/>
                  <a:gd name="connsiteX63" fmla="*/ 1395412 w 1466850"/>
                  <a:gd name="connsiteY63" fmla="*/ 578644 h 1209675"/>
                  <a:gd name="connsiteX64" fmla="*/ 1426369 w 1466850"/>
                  <a:gd name="connsiteY64" fmla="*/ 571500 h 1209675"/>
                  <a:gd name="connsiteX65" fmla="*/ 1466850 w 1466850"/>
                  <a:gd name="connsiteY65" fmla="*/ 552450 h 1209675"/>
                  <a:gd name="connsiteX66" fmla="*/ 1443037 w 1466850"/>
                  <a:gd name="connsiteY66" fmla="*/ 509587 h 1209675"/>
                  <a:gd name="connsiteX67" fmla="*/ 1414462 w 1466850"/>
                  <a:gd name="connsiteY67" fmla="*/ 464344 h 1209675"/>
                  <a:gd name="connsiteX68" fmla="*/ 1388269 w 1466850"/>
                  <a:gd name="connsiteY68" fmla="*/ 438150 h 1209675"/>
                  <a:gd name="connsiteX69" fmla="*/ 1404937 w 1466850"/>
                  <a:gd name="connsiteY69" fmla="*/ 400050 h 1209675"/>
                  <a:gd name="connsiteX70" fmla="*/ 1404937 w 1466850"/>
                  <a:gd name="connsiteY70" fmla="*/ 383381 h 1209675"/>
                  <a:gd name="connsiteX71" fmla="*/ 1431131 w 1466850"/>
                  <a:gd name="connsiteY71" fmla="*/ 338137 h 1209675"/>
                  <a:gd name="connsiteX72" fmla="*/ 1419225 w 1466850"/>
                  <a:gd name="connsiteY72" fmla="*/ 264319 h 1209675"/>
                  <a:gd name="connsiteX73" fmla="*/ 1438275 w 1466850"/>
                  <a:gd name="connsiteY73" fmla="*/ 202406 h 1209675"/>
                  <a:gd name="connsiteX74" fmla="*/ 1435894 w 1466850"/>
                  <a:gd name="connsiteY74" fmla="*/ 173831 h 1209675"/>
                  <a:gd name="connsiteX75" fmla="*/ 1404937 w 1466850"/>
                  <a:gd name="connsiteY75" fmla="*/ 164306 h 1209675"/>
                  <a:gd name="connsiteX76" fmla="*/ 1364456 w 1466850"/>
                  <a:gd name="connsiteY76" fmla="*/ 154781 h 1209675"/>
                  <a:gd name="connsiteX77" fmla="*/ 1293019 w 1466850"/>
                  <a:gd name="connsiteY77" fmla="*/ 154781 h 1209675"/>
                  <a:gd name="connsiteX78" fmla="*/ 1233487 w 1466850"/>
                  <a:gd name="connsiteY78" fmla="*/ 121444 h 1209675"/>
                  <a:gd name="connsiteX79" fmla="*/ 1207294 w 1466850"/>
                  <a:gd name="connsiteY79" fmla="*/ 114300 h 1209675"/>
                  <a:gd name="connsiteX80" fmla="*/ 1188244 w 1466850"/>
                  <a:gd name="connsiteY80" fmla="*/ 126206 h 1209675"/>
                  <a:gd name="connsiteX81" fmla="*/ 1133475 w 1466850"/>
                  <a:gd name="connsiteY81" fmla="*/ 188119 h 1209675"/>
                  <a:gd name="connsiteX82" fmla="*/ 1116806 w 1466850"/>
                  <a:gd name="connsiteY82" fmla="*/ 188119 h 1209675"/>
                  <a:gd name="connsiteX83" fmla="*/ 1078706 w 1466850"/>
                  <a:gd name="connsiteY83" fmla="*/ 142875 h 1209675"/>
                  <a:gd name="connsiteX84" fmla="*/ 1054894 w 1466850"/>
                  <a:gd name="connsiteY84" fmla="*/ 138112 h 1209675"/>
                  <a:gd name="connsiteX85" fmla="*/ 997744 w 1466850"/>
                  <a:gd name="connsiteY85" fmla="*/ 157162 h 1209675"/>
                  <a:gd name="connsiteX86" fmla="*/ 973931 w 1466850"/>
                  <a:gd name="connsiteY86" fmla="*/ 178594 h 1209675"/>
                  <a:gd name="connsiteX87" fmla="*/ 928687 w 1466850"/>
                  <a:gd name="connsiteY87" fmla="*/ 173831 h 1209675"/>
                  <a:gd name="connsiteX88" fmla="*/ 878681 w 1466850"/>
                  <a:gd name="connsiteY88" fmla="*/ 164306 h 1209675"/>
                  <a:gd name="connsiteX89" fmla="*/ 864394 w 1466850"/>
                  <a:gd name="connsiteY89" fmla="*/ 83344 h 1209675"/>
                  <a:gd name="connsiteX90" fmla="*/ 845344 w 1466850"/>
                  <a:gd name="connsiteY90" fmla="*/ 69056 h 1209675"/>
                  <a:gd name="connsiteX91" fmla="*/ 747712 w 1466850"/>
                  <a:gd name="connsiteY91" fmla="*/ 119062 h 1209675"/>
                  <a:gd name="connsiteX92" fmla="*/ 721519 w 1466850"/>
                  <a:gd name="connsiteY92" fmla="*/ 140494 h 1209675"/>
                  <a:gd name="connsiteX93" fmla="*/ 709612 w 1466850"/>
                  <a:gd name="connsiteY93" fmla="*/ 190500 h 1209675"/>
                  <a:gd name="connsiteX94" fmla="*/ 707231 w 1466850"/>
                  <a:gd name="connsiteY94" fmla="*/ 195262 h 1209675"/>
                  <a:gd name="connsiteX95" fmla="*/ 654844 w 1466850"/>
                  <a:gd name="connsiteY95" fmla="*/ 190500 h 1209675"/>
                  <a:gd name="connsiteX96" fmla="*/ 633412 w 1466850"/>
                  <a:gd name="connsiteY96" fmla="*/ 180975 h 1209675"/>
                  <a:gd name="connsiteX97" fmla="*/ 614362 w 1466850"/>
                  <a:gd name="connsiteY97" fmla="*/ 142875 h 1209675"/>
                  <a:gd name="connsiteX98" fmla="*/ 590550 w 1466850"/>
                  <a:gd name="connsiteY98" fmla="*/ 130969 h 1209675"/>
                  <a:gd name="connsiteX99" fmla="*/ 540544 w 1466850"/>
                  <a:gd name="connsiteY99" fmla="*/ 161925 h 1209675"/>
                  <a:gd name="connsiteX100" fmla="*/ 507206 w 1466850"/>
                  <a:gd name="connsiteY100" fmla="*/ 154781 h 1209675"/>
                  <a:gd name="connsiteX101" fmla="*/ 495300 w 1466850"/>
                  <a:gd name="connsiteY101" fmla="*/ 123825 h 1209675"/>
                  <a:gd name="connsiteX102" fmla="*/ 490537 w 1466850"/>
                  <a:gd name="connsiteY102" fmla="*/ 114300 h 1209675"/>
                  <a:gd name="connsiteX103" fmla="*/ 431006 w 1466850"/>
                  <a:gd name="connsiteY103" fmla="*/ 97631 h 1209675"/>
                  <a:gd name="connsiteX104" fmla="*/ 442912 w 1466850"/>
                  <a:gd name="connsiteY104" fmla="*/ 33337 h 1209675"/>
                  <a:gd name="connsiteX105" fmla="*/ 423862 w 1466850"/>
                  <a:gd name="connsiteY105" fmla="*/ 19050 h 1209675"/>
                  <a:gd name="connsiteX106" fmla="*/ 335756 w 1466850"/>
                  <a:gd name="connsiteY106" fmla="*/ 0 h 1209675"/>
                  <a:gd name="connsiteX107" fmla="*/ 302419 w 1466850"/>
                  <a:gd name="connsiteY107" fmla="*/ 35719 h 1209675"/>
                  <a:gd name="connsiteX108" fmla="*/ 266700 w 1466850"/>
                  <a:gd name="connsiteY108" fmla="*/ 50006 h 1209675"/>
                  <a:gd name="connsiteX109" fmla="*/ 271462 w 1466850"/>
                  <a:gd name="connsiteY109" fmla="*/ 95250 h 1209675"/>
                  <a:gd name="connsiteX110" fmla="*/ 316706 w 1466850"/>
                  <a:gd name="connsiteY110" fmla="*/ 121444 h 1209675"/>
                  <a:gd name="connsiteX111" fmla="*/ 302419 w 1466850"/>
                  <a:gd name="connsiteY111" fmla="*/ 145256 h 1209675"/>
                  <a:gd name="connsiteX112" fmla="*/ 247650 w 1466850"/>
                  <a:gd name="connsiteY112" fmla="*/ 159544 h 1209675"/>
                  <a:gd name="connsiteX113" fmla="*/ 214312 w 1466850"/>
                  <a:gd name="connsiteY113" fmla="*/ 216694 h 1209675"/>
                  <a:gd name="connsiteX114" fmla="*/ 183356 w 1466850"/>
                  <a:gd name="connsiteY114" fmla="*/ 221456 h 1209675"/>
                  <a:gd name="connsiteX115" fmla="*/ 183356 w 1466850"/>
                  <a:gd name="connsiteY115" fmla="*/ 254794 h 1209675"/>
                  <a:gd name="connsiteX116" fmla="*/ 161925 w 1466850"/>
                  <a:gd name="connsiteY116" fmla="*/ 304800 h 1209675"/>
                  <a:gd name="connsiteX117" fmla="*/ 140494 w 1466850"/>
                  <a:gd name="connsiteY117" fmla="*/ 323850 h 1209675"/>
                  <a:gd name="connsiteX118" fmla="*/ 71439 w 1466850"/>
                  <a:gd name="connsiteY118" fmla="*/ 300039 h 1209675"/>
                  <a:gd name="connsiteX119" fmla="*/ 59530 w 1466850"/>
                  <a:gd name="connsiteY119" fmla="*/ 302418 h 1209675"/>
                  <a:gd name="connsiteX120" fmla="*/ 30956 w 1466850"/>
                  <a:gd name="connsiteY120" fmla="*/ 295274 h 1209675"/>
                  <a:gd name="connsiteX0" fmla="*/ 30956 w 1466850"/>
                  <a:gd name="connsiteY0" fmla="*/ 295274 h 1209675"/>
                  <a:gd name="connsiteX1" fmla="*/ 19050 w 1466850"/>
                  <a:gd name="connsiteY1" fmla="*/ 381000 h 1209675"/>
                  <a:gd name="connsiteX2" fmla="*/ 19050 w 1466850"/>
                  <a:gd name="connsiteY2" fmla="*/ 397669 h 1209675"/>
                  <a:gd name="connsiteX3" fmla="*/ 0 w 1466850"/>
                  <a:gd name="connsiteY3" fmla="*/ 459581 h 1209675"/>
                  <a:gd name="connsiteX4" fmla="*/ 7144 w 1466850"/>
                  <a:gd name="connsiteY4" fmla="*/ 497681 h 1209675"/>
                  <a:gd name="connsiteX5" fmla="*/ 9525 w 1466850"/>
                  <a:gd name="connsiteY5" fmla="*/ 535781 h 1209675"/>
                  <a:gd name="connsiteX6" fmla="*/ 19050 w 1466850"/>
                  <a:gd name="connsiteY6" fmla="*/ 583406 h 1209675"/>
                  <a:gd name="connsiteX7" fmla="*/ 23812 w 1466850"/>
                  <a:gd name="connsiteY7" fmla="*/ 688181 h 1209675"/>
                  <a:gd name="connsiteX8" fmla="*/ 35719 w 1466850"/>
                  <a:gd name="connsiteY8" fmla="*/ 747712 h 1209675"/>
                  <a:gd name="connsiteX9" fmla="*/ 40481 w 1466850"/>
                  <a:gd name="connsiteY9" fmla="*/ 778669 h 1209675"/>
                  <a:gd name="connsiteX10" fmla="*/ 47625 w 1466850"/>
                  <a:gd name="connsiteY10" fmla="*/ 831056 h 1209675"/>
                  <a:gd name="connsiteX11" fmla="*/ 38100 w 1466850"/>
                  <a:gd name="connsiteY11" fmla="*/ 919162 h 1209675"/>
                  <a:gd name="connsiteX12" fmla="*/ 78581 w 1466850"/>
                  <a:gd name="connsiteY12" fmla="*/ 1028700 h 1209675"/>
                  <a:gd name="connsiteX13" fmla="*/ 71437 w 1466850"/>
                  <a:gd name="connsiteY13" fmla="*/ 1095375 h 1209675"/>
                  <a:gd name="connsiteX14" fmla="*/ 88106 w 1466850"/>
                  <a:gd name="connsiteY14" fmla="*/ 1164431 h 1209675"/>
                  <a:gd name="connsiteX15" fmla="*/ 166687 w 1466850"/>
                  <a:gd name="connsiteY15" fmla="*/ 1200149 h 1209675"/>
                  <a:gd name="connsiteX16" fmla="*/ 202406 w 1466850"/>
                  <a:gd name="connsiteY16" fmla="*/ 1209675 h 1209675"/>
                  <a:gd name="connsiteX17" fmla="*/ 159544 w 1466850"/>
                  <a:gd name="connsiteY17" fmla="*/ 1112044 h 1209675"/>
                  <a:gd name="connsiteX18" fmla="*/ 242887 w 1466850"/>
                  <a:gd name="connsiteY18" fmla="*/ 1092994 h 1209675"/>
                  <a:gd name="connsiteX19" fmla="*/ 238125 w 1466850"/>
                  <a:gd name="connsiteY19" fmla="*/ 1045369 h 1209675"/>
                  <a:gd name="connsiteX20" fmla="*/ 230981 w 1466850"/>
                  <a:gd name="connsiteY20" fmla="*/ 1035844 h 1209675"/>
                  <a:gd name="connsiteX21" fmla="*/ 252412 w 1466850"/>
                  <a:gd name="connsiteY21" fmla="*/ 1019175 h 1209675"/>
                  <a:gd name="connsiteX22" fmla="*/ 314325 w 1466850"/>
                  <a:gd name="connsiteY22" fmla="*/ 995362 h 1209675"/>
                  <a:gd name="connsiteX23" fmla="*/ 311944 w 1466850"/>
                  <a:gd name="connsiteY23" fmla="*/ 959644 h 1209675"/>
                  <a:gd name="connsiteX24" fmla="*/ 326231 w 1466850"/>
                  <a:gd name="connsiteY24" fmla="*/ 942975 h 1209675"/>
                  <a:gd name="connsiteX25" fmla="*/ 452437 w 1466850"/>
                  <a:gd name="connsiteY25" fmla="*/ 950119 h 1209675"/>
                  <a:gd name="connsiteX26" fmla="*/ 464344 w 1466850"/>
                  <a:gd name="connsiteY26" fmla="*/ 933450 h 1209675"/>
                  <a:gd name="connsiteX27" fmla="*/ 476250 w 1466850"/>
                  <a:gd name="connsiteY27" fmla="*/ 883444 h 1209675"/>
                  <a:gd name="connsiteX28" fmla="*/ 488156 w 1466850"/>
                  <a:gd name="connsiteY28" fmla="*/ 857250 h 1209675"/>
                  <a:gd name="connsiteX29" fmla="*/ 526256 w 1466850"/>
                  <a:gd name="connsiteY29" fmla="*/ 862012 h 1209675"/>
                  <a:gd name="connsiteX30" fmla="*/ 545306 w 1466850"/>
                  <a:gd name="connsiteY30" fmla="*/ 909637 h 1209675"/>
                  <a:gd name="connsiteX31" fmla="*/ 566737 w 1466850"/>
                  <a:gd name="connsiteY31" fmla="*/ 881062 h 1209675"/>
                  <a:gd name="connsiteX32" fmla="*/ 621506 w 1466850"/>
                  <a:gd name="connsiteY32" fmla="*/ 845344 h 1209675"/>
                  <a:gd name="connsiteX33" fmla="*/ 709612 w 1466850"/>
                  <a:gd name="connsiteY33" fmla="*/ 814387 h 1209675"/>
                  <a:gd name="connsiteX34" fmla="*/ 716756 w 1466850"/>
                  <a:gd name="connsiteY34" fmla="*/ 769144 h 1209675"/>
                  <a:gd name="connsiteX35" fmla="*/ 742950 w 1466850"/>
                  <a:gd name="connsiteY35" fmla="*/ 750094 h 1209675"/>
                  <a:gd name="connsiteX36" fmla="*/ 785812 w 1466850"/>
                  <a:gd name="connsiteY36" fmla="*/ 726281 h 1209675"/>
                  <a:gd name="connsiteX37" fmla="*/ 800100 w 1466850"/>
                  <a:gd name="connsiteY37" fmla="*/ 716756 h 1209675"/>
                  <a:gd name="connsiteX38" fmla="*/ 862012 w 1466850"/>
                  <a:gd name="connsiteY38" fmla="*/ 721519 h 1209675"/>
                  <a:gd name="connsiteX39" fmla="*/ 883444 w 1466850"/>
                  <a:gd name="connsiteY39" fmla="*/ 721519 h 1209675"/>
                  <a:gd name="connsiteX40" fmla="*/ 892969 w 1466850"/>
                  <a:gd name="connsiteY40" fmla="*/ 697706 h 1209675"/>
                  <a:gd name="connsiteX41" fmla="*/ 892969 w 1466850"/>
                  <a:gd name="connsiteY41" fmla="*/ 697706 h 1209675"/>
                  <a:gd name="connsiteX42" fmla="*/ 921544 w 1466850"/>
                  <a:gd name="connsiteY42" fmla="*/ 609600 h 1209675"/>
                  <a:gd name="connsiteX43" fmla="*/ 909637 w 1466850"/>
                  <a:gd name="connsiteY43" fmla="*/ 552450 h 1209675"/>
                  <a:gd name="connsiteX44" fmla="*/ 928687 w 1466850"/>
                  <a:gd name="connsiteY44" fmla="*/ 540544 h 1209675"/>
                  <a:gd name="connsiteX45" fmla="*/ 973931 w 1466850"/>
                  <a:gd name="connsiteY45" fmla="*/ 535781 h 1209675"/>
                  <a:gd name="connsiteX46" fmla="*/ 1014412 w 1466850"/>
                  <a:gd name="connsiteY46" fmla="*/ 447675 h 1209675"/>
                  <a:gd name="connsiteX47" fmla="*/ 1038225 w 1466850"/>
                  <a:gd name="connsiteY47" fmla="*/ 445294 h 1209675"/>
                  <a:gd name="connsiteX48" fmla="*/ 1073944 w 1466850"/>
                  <a:gd name="connsiteY48" fmla="*/ 476250 h 1209675"/>
                  <a:gd name="connsiteX49" fmla="*/ 1112044 w 1466850"/>
                  <a:gd name="connsiteY49" fmla="*/ 514350 h 1209675"/>
                  <a:gd name="connsiteX50" fmla="*/ 1171575 w 1466850"/>
                  <a:gd name="connsiteY50" fmla="*/ 540544 h 1209675"/>
                  <a:gd name="connsiteX51" fmla="*/ 1219200 w 1466850"/>
                  <a:gd name="connsiteY51" fmla="*/ 521494 h 1209675"/>
                  <a:gd name="connsiteX52" fmla="*/ 1245394 w 1466850"/>
                  <a:gd name="connsiteY52" fmla="*/ 502444 h 1209675"/>
                  <a:gd name="connsiteX53" fmla="*/ 1278731 w 1466850"/>
                  <a:gd name="connsiteY53" fmla="*/ 511969 h 1209675"/>
                  <a:gd name="connsiteX54" fmla="*/ 1295400 w 1466850"/>
                  <a:gd name="connsiteY54" fmla="*/ 531019 h 1209675"/>
                  <a:gd name="connsiteX55" fmla="*/ 1273969 w 1466850"/>
                  <a:gd name="connsiteY55" fmla="*/ 573881 h 1209675"/>
                  <a:gd name="connsiteX56" fmla="*/ 1271587 w 1466850"/>
                  <a:gd name="connsiteY56" fmla="*/ 602456 h 1209675"/>
                  <a:gd name="connsiteX57" fmla="*/ 1285875 w 1466850"/>
                  <a:gd name="connsiteY57" fmla="*/ 611981 h 1209675"/>
                  <a:gd name="connsiteX58" fmla="*/ 1300162 w 1466850"/>
                  <a:gd name="connsiteY58" fmla="*/ 628650 h 1209675"/>
                  <a:gd name="connsiteX59" fmla="*/ 1321594 w 1466850"/>
                  <a:gd name="connsiteY59" fmla="*/ 666750 h 1209675"/>
                  <a:gd name="connsiteX60" fmla="*/ 1347787 w 1466850"/>
                  <a:gd name="connsiteY60" fmla="*/ 681037 h 1209675"/>
                  <a:gd name="connsiteX61" fmla="*/ 1371600 w 1466850"/>
                  <a:gd name="connsiteY61" fmla="*/ 681037 h 1209675"/>
                  <a:gd name="connsiteX62" fmla="*/ 1376362 w 1466850"/>
                  <a:gd name="connsiteY62" fmla="*/ 628650 h 1209675"/>
                  <a:gd name="connsiteX63" fmla="*/ 1395412 w 1466850"/>
                  <a:gd name="connsiteY63" fmla="*/ 578644 h 1209675"/>
                  <a:gd name="connsiteX64" fmla="*/ 1426369 w 1466850"/>
                  <a:gd name="connsiteY64" fmla="*/ 571500 h 1209675"/>
                  <a:gd name="connsiteX65" fmla="*/ 1466850 w 1466850"/>
                  <a:gd name="connsiteY65" fmla="*/ 552450 h 1209675"/>
                  <a:gd name="connsiteX66" fmla="*/ 1443037 w 1466850"/>
                  <a:gd name="connsiteY66" fmla="*/ 509587 h 1209675"/>
                  <a:gd name="connsiteX67" fmla="*/ 1414462 w 1466850"/>
                  <a:gd name="connsiteY67" fmla="*/ 464344 h 1209675"/>
                  <a:gd name="connsiteX68" fmla="*/ 1388269 w 1466850"/>
                  <a:gd name="connsiteY68" fmla="*/ 438150 h 1209675"/>
                  <a:gd name="connsiteX69" fmla="*/ 1404937 w 1466850"/>
                  <a:gd name="connsiteY69" fmla="*/ 400050 h 1209675"/>
                  <a:gd name="connsiteX70" fmla="*/ 1404937 w 1466850"/>
                  <a:gd name="connsiteY70" fmla="*/ 383381 h 1209675"/>
                  <a:gd name="connsiteX71" fmla="*/ 1431131 w 1466850"/>
                  <a:gd name="connsiteY71" fmla="*/ 338137 h 1209675"/>
                  <a:gd name="connsiteX72" fmla="*/ 1419225 w 1466850"/>
                  <a:gd name="connsiteY72" fmla="*/ 264319 h 1209675"/>
                  <a:gd name="connsiteX73" fmla="*/ 1438275 w 1466850"/>
                  <a:gd name="connsiteY73" fmla="*/ 202406 h 1209675"/>
                  <a:gd name="connsiteX74" fmla="*/ 1435894 w 1466850"/>
                  <a:gd name="connsiteY74" fmla="*/ 173831 h 1209675"/>
                  <a:gd name="connsiteX75" fmla="*/ 1404937 w 1466850"/>
                  <a:gd name="connsiteY75" fmla="*/ 164306 h 1209675"/>
                  <a:gd name="connsiteX76" fmla="*/ 1364456 w 1466850"/>
                  <a:gd name="connsiteY76" fmla="*/ 154781 h 1209675"/>
                  <a:gd name="connsiteX77" fmla="*/ 1293019 w 1466850"/>
                  <a:gd name="connsiteY77" fmla="*/ 154781 h 1209675"/>
                  <a:gd name="connsiteX78" fmla="*/ 1233487 w 1466850"/>
                  <a:gd name="connsiteY78" fmla="*/ 121444 h 1209675"/>
                  <a:gd name="connsiteX79" fmla="*/ 1207294 w 1466850"/>
                  <a:gd name="connsiteY79" fmla="*/ 114300 h 1209675"/>
                  <a:gd name="connsiteX80" fmla="*/ 1188244 w 1466850"/>
                  <a:gd name="connsiteY80" fmla="*/ 126206 h 1209675"/>
                  <a:gd name="connsiteX81" fmla="*/ 1133475 w 1466850"/>
                  <a:gd name="connsiteY81" fmla="*/ 188119 h 1209675"/>
                  <a:gd name="connsiteX82" fmla="*/ 1116806 w 1466850"/>
                  <a:gd name="connsiteY82" fmla="*/ 188119 h 1209675"/>
                  <a:gd name="connsiteX83" fmla="*/ 1078706 w 1466850"/>
                  <a:gd name="connsiteY83" fmla="*/ 142875 h 1209675"/>
                  <a:gd name="connsiteX84" fmla="*/ 1054894 w 1466850"/>
                  <a:gd name="connsiteY84" fmla="*/ 138112 h 1209675"/>
                  <a:gd name="connsiteX85" fmla="*/ 997744 w 1466850"/>
                  <a:gd name="connsiteY85" fmla="*/ 157162 h 1209675"/>
                  <a:gd name="connsiteX86" fmla="*/ 973931 w 1466850"/>
                  <a:gd name="connsiteY86" fmla="*/ 178594 h 1209675"/>
                  <a:gd name="connsiteX87" fmla="*/ 928687 w 1466850"/>
                  <a:gd name="connsiteY87" fmla="*/ 173831 h 1209675"/>
                  <a:gd name="connsiteX88" fmla="*/ 878681 w 1466850"/>
                  <a:gd name="connsiteY88" fmla="*/ 164306 h 1209675"/>
                  <a:gd name="connsiteX89" fmla="*/ 864394 w 1466850"/>
                  <a:gd name="connsiteY89" fmla="*/ 83344 h 1209675"/>
                  <a:gd name="connsiteX90" fmla="*/ 845344 w 1466850"/>
                  <a:gd name="connsiteY90" fmla="*/ 69056 h 1209675"/>
                  <a:gd name="connsiteX91" fmla="*/ 747712 w 1466850"/>
                  <a:gd name="connsiteY91" fmla="*/ 119062 h 1209675"/>
                  <a:gd name="connsiteX92" fmla="*/ 721519 w 1466850"/>
                  <a:gd name="connsiteY92" fmla="*/ 140494 h 1209675"/>
                  <a:gd name="connsiteX93" fmla="*/ 709612 w 1466850"/>
                  <a:gd name="connsiteY93" fmla="*/ 190500 h 1209675"/>
                  <a:gd name="connsiteX94" fmla="*/ 707231 w 1466850"/>
                  <a:gd name="connsiteY94" fmla="*/ 195262 h 1209675"/>
                  <a:gd name="connsiteX95" fmla="*/ 654844 w 1466850"/>
                  <a:gd name="connsiteY95" fmla="*/ 190500 h 1209675"/>
                  <a:gd name="connsiteX96" fmla="*/ 633412 w 1466850"/>
                  <a:gd name="connsiteY96" fmla="*/ 180975 h 1209675"/>
                  <a:gd name="connsiteX97" fmla="*/ 614362 w 1466850"/>
                  <a:gd name="connsiteY97" fmla="*/ 142875 h 1209675"/>
                  <a:gd name="connsiteX98" fmla="*/ 590550 w 1466850"/>
                  <a:gd name="connsiteY98" fmla="*/ 130969 h 1209675"/>
                  <a:gd name="connsiteX99" fmla="*/ 540544 w 1466850"/>
                  <a:gd name="connsiteY99" fmla="*/ 161925 h 1209675"/>
                  <a:gd name="connsiteX100" fmla="*/ 507206 w 1466850"/>
                  <a:gd name="connsiteY100" fmla="*/ 154781 h 1209675"/>
                  <a:gd name="connsiteX101" fmla="*/ 495300 w 1466850"/>
                  <a:gd name="connsiteY101" fmla="*/ 123825 h 1209675"/>
                  <a:gd name="connsiteX102" fmla="*/ 490537 w 1466850"/>
                  <a:gd name="connsiteY102" fmla="*/ 114300 h 1209675"/>
                  <a:gd name="connsiteX103" fmla="*/ 431006 w 1466850"/>
                  <a:gd name="connsiteY103" fmla="*/ 97631 h 1209675"/>
                  <a:gd name="connsiteX104" fmla="*/ 442912 w 1466850"/>
                  <a:gd name="connsiteY104" fmla="*/ 33337 h 1209675"/>
                  <a:gd name="connsiteX105" fmla="*/ 423862 w 1466850"/>
                  <a:gd name="connsiteY105" fmla="*/ 19050 h 1209675"/>
                  <a:gd name="connsiteX106" fmla="*/ 335756 w 1466850"/>
                  <a:gd name="connsiteY106" fmla="*/ 0 h 1209675"/>
                  <a:gd name="connsiteX107" fmla="*/ 302419 w 1466850"/>
                  <a:gd name="connsiteY107" fmla="*/ 35719 h 1209675"/>
                  <a:gd name="connsiteX108" fmla="*/ 266700 w 1466850"/>
                  <a:gd name="connsiteY108" fmla="*/ 50006 h 1209675"/>
                  <a:gd name="connsiteX109" fmla="*/ 271462 w 1466850"/>
                  <a:gd name="connsiteY109" fmla="*/ 95250 h 1209675"/>
                  <a:gd name="connsiteX110" fmla="*/ 316706 w 1466850"/>
                  <a:gd name="connsiteY110" fmla="*/ 121444 h 1209675"/>
                  <a:gd name="connsiteX111" fmla="*/ 302419 w 1466850"/>
                  <a:gd name="connsiteY111" fmla="*/ 145256 h 1209675"/>
                  <a:gd name="connsiteX112" fmla="*/ 247650 w 1466850"/>
                  <a:gd name="connsiteY112" fmla="*/ 159544 h 1209675"/>
                  <a:gd name="connsiteX113" fmla="*/ 214312 w 1466850"/>
                  <a:gd name="connsiteY113" fmla="*/ 216694 h 1209675"/>
                  <a:gd name="connsiteX114" fmla="*/ 183356 w 1466850"/>
                  <a:gd name="connsiteY114" fmla="*/ 221456 h 1209675"/>
                  <a:gd name="connsiteX115" fmla="*/ 183356 w 1466850"/>
                  <a:gd name="connsiteY115" fmla="*/ 254794 h 1209675"/>
                  <a:gd name="connsiteX116" fmla="*/ 161925 w 1466850"/>
                  <a:gd name="connsiteY116" fmla="*/ 304800 h 1209675"/>
                  <a:gd name="connsiteX117" fmla="*/ 140494 w 1466850"/>
                  <a:gd name="connsiteY117" fmla="*/ 323850 h 1209675"/>
                  <a:gd name="connsiteX118" fmla="*/ 71439 w 1466850"/>
                  <a:gd name="connsiteY118" fmla="*/ 300039 h 1209675"/>
                  <a:gd name="connsiteX119" fmla="*/ 59530 w 1466850"/>
                  <a:gd name="connsiteY119" fmla="*/ 302418 h 1209675"/>
                  <a:gd name="connsiteX120" fmla="*/ 30956 w 1466850"/>
                  <a:gd name="connsiteY120" fmla="*/ 295274 h 1209675"/>
                  <a:gd name="connsiteX0" fmla="*/ 30956 w 1466850"/>
                  <a:gd name="connsiteY0" fmla="*/ 295274 h 1209675"/>
                  <a:gd name="connsiteX1" fmla="*/ 19050 w 1466850"/>
                  <a:gd name="connsiteY1" fmla="*/ 381000 h 1209675"/>
                  <a:gd name="connsiteX2" fmla="*/ 19050 w 1466850"/>
                  <a:gd name="connsiteY2" fmla="*/ 397669 h 1209675"/>
                  <a:gd name="connsiteX3" fmla="*/ 0 w 1466850"/>
                  <a:gd name="connsiteY3" fmla="*/ 459581 h 1209675"/>
                  <a:gd name="connsiteX4" fmla="*/ 7144 w 1466850"/>
                  <a:gd name="connsiteY4" fmla="*/ 497681 h 1209675"/>
                  <a:gd name="connsiteX5" fmla="*/ 9525 w 1466850"/>
                  <a:gd name="connsiteY5" fmla="*/ 535781 h 1209675"/>
                  <a:gd name="connsiteX6" fmla="*/ 19050 w 1466850"/>
                  <a:gd name="connsiteY6" fmla="*/ 583406 h 1209675"/>
                  <a:gd name="connsiteX7" fmla="*/ 23812 w 1466850"/>
                  <a:gd name="connsiteY7" fmla="*/ 688181 h 1209675"/>
                  <a:gd name="connsiteX8" fmla="*/ 35719 w 1466850"/>
                  <a:gd name="connsiteY8" fmla="*/ 747712 h 1209675"/>
                  <a:gd name="connsiteX9" fmla="*/ 40481 w 1466850"/>
                  <a:gd name="connsiteY9" fmla="*/ 778669 h 1209675"/>
                  <a:gd name="connsiteX10" fmla="*/ 47625 w 1466850"/>
                  <a:gd name="connsiteY10" fmla="*/ 831056 h 1209675"/>
                  <a:gd name="connsiteX11" fmla="*/ 38100 w 1466850"/>
                  <a:gd name="connsiteY11" fmla="*/ 919162 h 1209675"/>
                  <a:gd name="connsiteX12" fmla="*/ 78581 w 1466850"/>
                  <a:gd name="connsiteY12" fmla="*/ 1028700 h 1209675"/>
                  <a:gd name="connsiteX13" fmla="*/ 71437 w 1466850"/>
                  <a:gd name="connsiteY13" fmla="*/ 1095375 h 1209675"/>
                  <a:gd name="connsiteX14" fmla="*/ 88106 w 1466850"/>
                  <a:gd name="connsiteY14" fmla="*/ 1164431 h 1209675"/>
                  <a:gd name="connsiteX15" fmla="*/ 166687 w 1466850"/>
                  <a:gd name="connsiteY15" fmla="*/ 1200149 h 1209675"/>
                  <a:gd name="connsiteX16" fmla="*/ 202406 w 1466850"/>
                  <a:gd name="connsiteY16" fmla="*/ 1209675 h 1209675"/>
                  <a:gd name="connsiteX17" fmla="*/ 188119 w 1466850"/>
                  <a:gd name="connsiteY17" fmla="*/ 1145381 h 1209675"/>
                  <a:gd name="connsiteX18" fmla="*/ 242887 w 1466850"/>
                  <a:gd name="connsiteY18" fmla="*/ 1092994 h 1209675"/>
                  <a:gd name="connsiteX19" fmla="*/ 238125 w 1466850"/>
                  <a:gd name="connsiteY19" fmla="*/ 1045369 h 1209675"/>
                  <a:gd name="connsiteX20" fmla="*/ 230981 w 1466850"/>
                  <a:gd name="connsiteY20" fmla="*/ 1035844 h 1209675"/>
                  <a:gd name="connsiteX21" fmla="*/ 252412 w 1466850"/>
                  <a:gd name="connsiteY21" fmla="*/ 1019175 h 1209675"/>
                  <a:gd name="connsiteX22" fmla="*/ 314325 w 1466850"/>
                  <a:gd name="connsiteY22" fmla="*/ 995362 h 1209675"/>
                  <a:gd name="connsiteX23" fmla="*/ 311944 w 1466850"/>
                  <a:gd name="connsiteY23" fmla="*/ 959644 h 1209675"/>
                  <a:gd name="connsiteX24" fmla="*/ 326231 w 1466850"/>
                  <a:gd name="connsiteY24" fmla="*/ 942975 h 1209675"/>
                  <a:gd name="connsiteX25" fmla="*/ 452437 w 1466850"/>
                  <a:gd name="connsiteY25" fmla="*/ 950119 h 1209675"/>
                  <a:gd name="connsiteX26" fmla="*/ 464344 w 1466850"/>
                  <a:gd name="connsiteY26" fmla="*/ 933450 h 1209675"/>
                  <a:gd name="connsiteX27" fmla="*/ 476250 w 1466850"/>
                  <a:gd name="connsiteY27" fmla="*/ 883444 h 1209675"/>
                  <a:gd name="connsiteX28" fmla="*/ 488156 w 1466850"/>
                  <a:gd name="connsiteY28" fmla="*/ 857250 h 1209675"/>
                  <a:gd name="connsiteX29" fmla="*/ 526256 w 1466850"/>
                  <a:gd name="connsiteY29" fmla="*/ 862012 h 1209675"/>
                  <a:gd name="connsiteX30" fmla="*/ 545306 w 1466850"/>
                  <a:gd name="connsiteY30" fmla="*/ 909637 h 1209675"/>
                  <a:gd name="connsiteX31" fmla="*/ 566737 w 1466850"/>
                  <a:gd name="connsiteY31" fmla="*/ 881062 h 1209675"/>
                  <a:gd name="connsiteX32" fmla="*/ 621506 w 1466850"/>
                  <a:gd name="connsiteY32" fmla="*/ 845344 h 1209675"/>
                  <a:gd name="connsiteX33" fmla="*/ 709612 w 1466850"/>
                  <a:gd name="connsiteY33" fmla="*/ 814387 h 1209675"/>
                  <a:gd name="connsiteX34" fmla="*/ 716756 w 1466850"/>
                  <a:gd name="connsiteY34" fmla="*/ 769144 h 1209675"/>
                  <a:gd name="connsiteX35" fmla="*/ 742950 w 1466850"/>
                  <a:gd name="connsiteY35" fmla="*/ 750094 h 1209675"/>
                  <a:gd name="connsiteX36" fmla="*/ 785812 w 1466850"/>
                  <a:gd name="connsiteY36" fmla="*/ 726281 h 1209675"/>
                  <a:gd name="connsiteX37" fmla="*/ 800100 w 1466850"/>
                  <a:gd name="connsiteY37" fmla="*/ 716756 h 1209675"/>
                  <a:gd name="connsiteX38" fmla="*/ 862012 w 1466850"/>
                  <a:gd name="connsiteY38" fmla="*/ 721519 h 1209675"/>
                  <a:gd name="connsiteX39" fmla="*/ 883444 w 1466850"/>
                  <a:gd name="connsiteY39" fmla="*/ 721519 h 1209675"/>
                  <a:gd name="connsiteX40" fmla="*/ 892969 w 1466850"/>
                  <a:gd name="connsiteY40" fmla="*/ 697706 h 1209675"/>
                  <a:gd name="connsiteX41" fmla="*/ 892969 w 1466850"/>
                  <a:gd name="connsiteY41" fmla="*/ 697706 h 1209675"/>
                  <a:gd name="connsiteX42" fmla="*/ 921544 w 1466850"/>
                  <a:gd name="connsiteY42" fmla="*/ 609600 h 1209675"/>
                  <a:gd name="connsiteX43" fmla="*/ 909637 w 1466850"/>
                  <a:gd name="connsiteY43" fmla="*/ 552450 h 1209675"/>
                  <a:gd name="connsiteX44" fmla="*/ 928687 w 1466850"/>
                  <a:gd name="connsiteY44" fmla="*/ 540544 h 1209675"/>
                  <a:gd name="connsiteX45" fmla="*/ 973931 w 1466850"/>
                  <a:gd name="connsiteY45" fmla="*/ 535781 h 1209675"/>
                  <a:gd name="connsiteX46" fmla="*/ 1014412 w 1466850"/>
                  <a:gd name="connsiteY46" fmla="*/ 447675 h 1209675"/>
                  <a:gd name="connsiteX47" fmla="*/ 1038225 w 1466850"/>
                  <a:gd name="connsiteY47" fmla="*/ 445294 h 1209675"/>
                  <a:gd name="connsiteX48" fmla="*/ 1073944 w 1466850"/>
                  <a:gd name="connsiteY48" fmla="*/ 476250 h 1209675"/>
                  <a:gd name="connsiteX49" fmla="*/ 1112044 w 1466850"/>
                  <a:gd name="connsiteY49" fmla="*/ 514350 h 1209675"/>
                  <a:gd name="connsiteX50" fmla="*/ 1171575 w 1466850"/>
                  <a:gd name="connsiteY50" fmla="*/ 540544 h 1209675"/>
                  <a:gd name="connsiteX51" fmla="*/ 1219200 w 1466850"/>
                  <a:gd name="connsiteY51" fmla="*/ 521494 h 1209675"/>
                  <a:gd name="connsiteX52" fmla="*/ 1245394 w 1466850"/>
                  <a:gd name="connsiteY52" fmla="*/ 502444 h 1209675"/>
                  <a:gd name="connsiteX53" fmla="*/ 1278731 w 1466850"/>
                  <a:gd name="connsiteY53" fmla="*/ 511969 h 1209675"/>
                  <a:gd name="connsiteX54" fmla="*/ 1295400 w 1466850"/>
                  <a:gd name="connsiteY54" fmla="*/ 531019 h 1209675"/>
                  <a:gd name="connsiteX55" fmla="*/ 1273969 w 1466850"/>
                  <a:gd name="connsiteY55" fmla="*/ 573881 h 1209675"/>
                  <a:gd name="connsiteX56" fmla="*/ 1271587 w 1466850"/>
                  <a:gd name="connsiteY56" fmla="*/ 602456 h 1209675"/>
                  <a:gd name="connsiteX57" fmla="*/ 1285875 w 1466850"/>
                  <a:gd name="connsiteY57" fmla="*/ 611981 h 1209675"/>
                  <a:gd name="connsiteX58" fmla="*/ 1300162 w 1466850"/>
                  <a:gd name="connsiteY58" fmla="*/ 628650 h 1209675"/>
                  <a:gd name="connsiteX59" fmla="*/ 1321594 w 1466850"/>
                  <a:gd name="connsiteY59" fmla="*/ 666750 h 1209675"/>
                  <a:gd name="connsiteX60" fmla="*/ 1347787 w 1466850"/>
                  <a:gd name="connsiteY60" fmla="*/ 681037 h 1209675"/>
                  <a:gd name="connsiteX61" fmla="*/ 1371600 w 1466850"/>
                  <a:gd name="connsiteY61" fmla="*/ 681037 h 1209675"/>
                  <a:gd name="connsiteX62" fmla="*/ 1376362 w 1466850"/>
                  <a:gd name="connsiteY62" fmla="*/ 628650 h 1209675"/>
                  <a:gd name="connsiteX63" fmla="*/ 1395412 w 1466850"/>
                  <a:gd name="connsiteY63" fmla="*/ 578644 h 1209675"/>
                  <a:gd name="connsiteX64" fmla="*/ 1426369 w 1466850"/>
                  <a:gd name="connsiteY64" fmla="*/ 571500 h 1209675"/>
                  <a:gd name="connsiteX65" fmla="*/ 1466850 w 1466850"/>
                  <a:gd name="connsiteY65" fmla="*/ 552450 h 1209675"/>
                  <a:gd name="connsiteX66" fmla="*/ 1443037 w 1466850"/>
                  <a:gd name="connsiteY66" fmla="*/ 509587 h 1209675"/>
                  <a:gd name="connsiteX67" fmla="*/ 1414462 w 1466850"/>
                  <a:gd name="connsiteY67" fmla="*/ 464344 h 1209675"/>
                  <a:gd name="connsiteX68" fmla="*/ 1388269 w 1466850"/>
                  <a:gd name="connsiteY68" fmla="*/ 438150 h 1209675"/>
                  <a:gd name="connsiteX69" fmla="*/ 1404937 w 1466850"/>
                  <a:gd name="connsiteY69" fmla="*/ 400050 h 1209675"/>
                  <a:gd name="connsiteX70" fmla="*/ 1404937 w 1466850"/>
                  <a:gd name="connsiteY70" fmla="*/ 383381 h 1209675"/>
                  <a:gd name="connsiteX71" fmla="*/ 1431131 w 1466850"/>
                  <a:gd name="connsiteY71" fmla="*/ 338137 h 1209675"/>
                  <a:gd name="connsiteX72" fmla="*/ 1419225 w 1466850"/>
                  <a:gd name="connsiteY72" fmla="*/ 264319 h 1209675"/>
                  <a:gd name="connsiteX73" fmla="*/ 1438275 w 1466850"/>
                  <a:gd name="connsiteY73" fmla="*/ 202406 h 1209675"/>
                  <a:gd name="connsiteX74" fmla="*/ 1435894 w 1466850"/>
                  <a:gd name="connsiteY74" fmla="*/ 173831 h 1209675"/>
                  <a:gd name="connsiteX75" fmla="*/ 1404937 w 1466850"/>
                  <a:gd name="connsiteY75" fmla="*/ 164306 h 1209675"/>
                  <a:gd name="connsiteX76" fmla="*/ 1364456 w 1466850"/>
                  <a:gd name="connsiteY76" fmla="*/ 154781 h 1209675"/>
                  <a:gd name="connsiteX77" fmla="*/ 1293019 w 1466850"/>
                  <a:gd name="connsiteY77" fmla="*/ 154781 h 1209675"/>
                  <a:gd name="connsiteX78" fmla="*/ 1233487 w 1466850"/>
                  <a:gd name="connsiteY78" fmla="*/ 121444 h 1209675"/>
                  <a:gd name="connsiteX79" fmla="*/ 1207294 w 1466850"/>
                  <a:gd name="connsiteY79" fmla="*/ 114300 h 1209675"/>
                  <a:gd name="connsiteX80" fmla="*/ 1188244 w 1466850"/>
                  <a:gd name="connsiteY80" fmla="*/ 126206 h 1209675"/>
                  <a:gd name="connsiteX81" fmla="*/ 1133475 w 1466850"/>
                  <a:gd name="connsiteY81" fmla="*/ 188119 h 1209675"/>
                  <a:gd name="connsiteX82" fmla="*/ 1116806 w 1466850"/>
                  <a:gd name="connsiteY82" fmla="*/ 188119 h 1209675"/>
                  <a:gd name="connsiteX83" fmla="*/ 1078706 w 1466850"/>
                  <a:gd name="connsiteY83" fmla="*/ 142875 h 1209675"/>
                  <a:gd name="connsiteX84" fmla="*/ 1054894 w 1466850"/>
                  <a:gd name="connsiteY84" fmla="*/ 138112 h 1209675"/>
                  <a:gd name="connsiteX85" fmla="*/ 997744 w 1466850"/>
                  <a:gd name="connsiteY85" fmla="*/ 157162 h 1209675"/>
                  <a:gd name="connsiteX86" fmla="*/ 973931 w 1466850"/>
                  <a:gd name="connsiteY86" fmla="*/ 178594 h 1209675"/>
                  <a:gd name="connsiteX87" fmla="*/ 928687 w 1466850"/>
                  <a:gd name="connsiteY87" fmla="*/ 173831 h 1209675"/>
                  <a:gd name="connsiteX88" fmla="*/ 878681 w 1466850"/>
                  <a:gd name="connsiteY88" fmla="*/ 164306 h 1209675"/>
                  <a:gd name="connsiteX89" fmla="*/ 864394 w 1466850"/>
                  <a:gd name="connsiteY89" fmla="*/ 83344 h 1209675"/>
                  <a:gd name="connsiteX90" fmla="*/ 845344 w 1466850"/>
                  <a:gd name="connsiteY90" fmla="*/ 69056 h 1209675"/>
                  <a:gd name="connsiteX91" fmla="*/ 747712 w 1466850"/>
                  <a:gd name="connsiteY91" fmla="*/ 119062 h 1209675"/>
                  <a:gd name="connsiteX92" fmla="*/ 721519 w 1466850"/>
                  <a:gd name="connsiteY92" fmla="*/ 140494 h 1209675"/>
                  <a:gd name="connsiteX93" fmla="*/ 709612 w 1466850"/>
                  <a:gd name="connsiteY93" fmla="*/ 190500 h 1209675"/>
                  <a:gd name="connsiteX94" fmla="*/ 707231 w 1466850"/>
                  <a:gd name="connsiteY94" fmla="*/ 195262 h 1209675"/>
                  <a:gd name="connsiteX95" fmla="*/ 654844 w 1466850"/>
                  <a:gd name="connsiteY95" fmla="*/ 190500 h 1209675"/>
                  <a:gd name="connsiteX96" fmla="*/ 633412 w 1466850"/>
                  <a:gd name="connsiteY96" fmla="*/ 180975 h 1209675"/>
                  <a:gd name="connsiteX97" fmla="*/ 614362 w 1466850"/>
                  <a:gd name="connsiteY97" fmla="*/ 142875 h 1209675"/>
                  <a:gd name="connsiteX98" fmla="*/ 590550 w 1466850"/>
                  <a:gd name="connsiteY98" fmla="*/ 130969 h 1209675"/>
                  <a:gd name="connsiteX99" fmla="*/ 540544 w 1466850"/>
                  <a:gd name="connsiteY99" fmla="*/ 161925 h 1209675"/>
                  <a:gd name="connsiteX100" fmla="*/ 507206 w 1466850"/>
                  <a:gd name="connsiteY100" fmla="*/ 154781 h 1209675"/>
                  <a:gd name="connsiteX101" fmla="*/ 495300 w 1466850"/>
                  <a:gd name="connsiteY101" fmla="*/ 123825 h 1209675"/>
                  <a:gd name="connsiteX102" fmla="*/ 490537 w 1466850"/>
                  <a:gd name="connsiteY102" fmla="*/ 114300 h 1209675"/>
                  <a:gd name="connsiteX103" fmla="*/ 431006 w 1466850"/>
                  <a:gd name="connsiteY103" fmla="*/ 97631 h 1209675"/>
                  <a:gd name="connsiteX104" fmla="*/ 442912 w 1466850"/>
                  <a:gd name="connsiteY104" fmla="*/ 33337 h 1209675"/>
                  <a:gd name="connsiteX105" fmla="*/ 423862 w 1466850"/>
                  <a:gd name="connsiteY105" fmla="*/ 19050 h 1209675"/>
                  <a:gd name="connsiteX106" fmla="*/ 335756 w 1466850"/>
                  <a:gd name="connsiteY106" fmla="*/ 0 h 1209675"/>
                  <a:gd name="connsiteX107" fmla="*/ 302419 w 1466850"/>
                  <a:gd name="connsiteY107" fmla="*/ 35719 h 1209675"/>
                  <a:gd name="connsiteX108" fmla="*/ 266700 w 1466850"/>
                  <a:gd name="connsiteY108" fmla="*/ 50006 h 1209675"/>
                  <a:gd name="connsiteX109" fmla="*/ 271462 w 1466850"/>
                  <a:gd name="connsiteY109" fmla="*/ 95250 h 1209675"/>
                  <a:gd name="connsiteX110" fmla="*/ 316706 w 1466850"/>
                  <a:gd name="connsiteY110" fmla="*/ 121444 h 1209675"/>
                  <a:gd name="connsiteX111" fmla="*/ 302419 w 1466850"/>
                  <a:gd name="connsiteY111" fmla="*/ 145256 h 1209675"/>
                  <a:gd name="connsiteX112" fmla="*/ 247650 w 1466850"/>
                  <a:gd name="connsiteY112" fmla="*/ 159544 h 1209675"/>
                  <a:gd name="connsiteX113" fmla="*/ 214312 w 1466850"/>
                  <a:gd name="connsiteY113" fmla="*/ 216694 h 1209675"/>
                  <a:gd name="connsiteX114" fmla="*/ 183356 w 1466850"/>
                  <a:gd name="connsiteY114" fmla="*/ 221456 h 1209675"/>
                  <a:gd name="connsiteX115" fmla="*/ 183356 w 1466850"/>
                  <a:gd name="connsiteY115" fmla="*/ 254794 h 1209675"/>
                  <a:gd name="connsiteX116" fmla="*/ 161925 w 1466850"/>
                  <a:gd name="connsiteY116" fmla="*/ 304800 h 1209675"/>
                  <a:gd name="connsiteX117" fmla="*/ 140494 w 1466850"/>
                  <a:gd name="connsiteY117" fmla="*/ 323850 h 1209675"/>
                  <a:gd name="connsiteX118" fmla="*/ 71439 w 1466850"/>
                  <a:gd name="connsiteY118" fmla="*/ 300039 h 1209675"/>
                  <a:gd name="connsiteX119" fmla="*/ 59530 w 1466850"/>
                  <a:gd name="connsiteY119" fmla="*/ 302418 h 1209675"/>
                  <a:gd name="connsiteX120" fmla="*/ 30956 w 1466850"/>
                  <a:gd name="connsiteY120" fmla="*/ 295274 h 1209675"/>
                  <a:gd name="connsiteX0" fmla="*/ 30956 w 1466850"/>
                  <a:gd name="connsiteY0" fmla="*/ 295274 h 1209675"/>
                  <a:gd name="connsiteX1" fmla="*/ 19050 w 1466850"/>
                  <a:gd name="connsiteY1" fmla="*/ 381000 h 1209675"/>
                  <a:gd name="connsiteX2" fmla="*/ 19050 w 1466850"/>
                  <a:gd name="connsiteY2" fmla="*/ 397669 h 1209675"/>
                  <a:gd name="connsiteX3" fmla="*/ 0 w 1466850"/>
                  <a:gd name="connsiteY3" fmla="*/ 459581 h 1209675"/>
                  <a:gd name="connsiteX4" fmla="*/ 7144 w 1466850"/>
                  <a:gd name="connsiteY4" fmla="*/ 497681 h 1209675"/>
                  <a:gd name="connsiteX5" fmla="*/ 9525 w 1466850"/>
                  <a:gd name="connsiteY5" fmla="*/ 535781 h 1209675"/>
                  <a:gd name="connsiteX6" fmla="*/ 19050 w 1466850"/>
                  <a:gd name="connsiteY6" fmla="*/ 583406 h 1209675"/>
                  <a:gd name="connsiteX7" fmla="*/ 23812 w 1466850"/>
                  <a:gd name="connsiteY7" fmla="*/ 688181 h 1209675"/>
                  <a:gd name="connsiteX8" fmla="*/ 35719 w 1466850"/>
                  <a:gd name="connsiteY8" fmla="*/ 747712 h 1209675"/>
                  <a:gd name="connsiteX9" fmla="*/ 40481 w 1466850"/>
                  <a:gd name="connsiteY9" fmla="*/ 778669 h 1209675"/>
                  <a:gd name="connsiteX10" fmla="*/ 47625 w 1466850"/>
                  <a:gd name="connsiteY10" fmla="*/ 831056 h 1209675"/>
                  <a:gd name="connsiteX11" fmla="*/ 38100 w 1466850"/>
                  <a:gd name="connsiteY11" fmla="*/ 919162 h 1209675"/>
                  <a:gd name="connsiteX12" fmla="*/ 78581 w 1466850"/>
                  <a:gd name="connsiteY12" fmla="*/ 1028700 h 1209675"/>
                  <a:gd name="connsiteX13" fmla="*/ 71437 w 1466850"/>
                  <a:gd name="connsiteY13" fmla="*/ 1095375 h 1209675"/>
                  <a:gd name="connsiteX14" fmla="*/ 88106 w 1466850"/>
                  <a:gd name="connsiteY14" fmla="*/ 1164431 h 1209675"/>
                  <a:gd name="connsiteX15" fmla="*/ 166687 w 1466850"/>
                  <a:gd name="connsiteY15" fmla="*/ 1200149 h 1209675"/>
                  <a:gd name="connsiteX16" fmla="*/ 202406 w 1466850"/>
                  <a:gd name="connsiteY16" fmla="*/ 1209675 h 1209675"/>
                  <a:gd name="connsiteX17" fmla="*/ 188119 w 1466850"/>
                  <a:gd name="connsiteY17" fmla="*/ 1145381 h 1209675"/>
                  <a:gd name="connsiteX18" fmla="*/ 242887 w 1466850"/>
                  <a:gd name="connsiteY18" fmla="*/ 1092994 h 1209675"/>
                  <a:gd name="connsiteX19" fmla="*/ 238125 w 1466850"/>
                  <a:gd name="connsiteY19" fmla="*/ 1045369 h 1209675"/>
                  <a:gd name="connsiteX20" fmla="*/ 230981 w 1466850"/>
                  <a:gd name="connsiteY20" fmla="*/ 1035844 h 1209675"/>
                  <a:gd name="connsiteX21" fmla="*/ 252412 w 1466850"/>
                  <a:gd name="connsiteY21" fmla="*/ 1019175 h 1209675"/>
                  <a:gd name="connsiteX22" fmla="*/ 314325 w 1466850"/>
                  <a:gd name="connsiteY22" fmla="*/ 995362 h 1209675"/>
                  <a:gd name="connsiteX23" fmla="*/ 311944 w 1466850"/>
                  <a:gd name="connsiteY23" fmla="*/ 959644 h 1209675"/>
                  <a:gd name="connsiteX24" fmla="*/ 326231 w 1466850"/>
                  <a:gd name="connsiteY24" fmla="*/ 942975 h 1209675"/>
                  <a:gd name="connsiteX25" fmla="*/ 452437 w 1466850"/>
                  <a:gd name="connsiteY25" fmla="*/ 950119 h 1209675"/>
                  <a:gd name="connsiteX26" fmla="*/ 464344 w 1466850"/>
                  <a:gd name="connsiteY26" fmla="*/ 933450 h 1209675"/>
                  <a:gd name="connsiteX27" fmla="*/ 476250 w 1466850"/>
                  <a:gd name="connsiteY27" fmla="*/ 883444 h 1209675"/>
                  <a:gd name="connsiteX28" fmla="*/ 488156 w 1466850"/>
                  <a:gd name="connsiteY28" fmla="*/ 857250 h 1209675"/>
                  <a:gd name="connsiteX29" fmla="*/ 526256 w 1466850"/>
                  <a:gd name="connsiteY29" fmla="*/ 862012 h 1209675"/>
                  <a:gd name="connsiteX30" fmla="*/ 545306 w 1466850"/>
                  <a:gd name="connsiteY30" fmla="*/ 909637 h 1209675"/>
                  <a:gd name="connsiteX31" fmla="*/ 566737 w 1466850"/>
                  <a:gd name="connsiteY31" fmla="*/ 881062 h 1209675"/>
                  <a:gd name="connsiteX32" fmla="*/ 621506 w 1466850"/>
                  <a:gd name="connsiteY32" fmla="*/ 845344 h 1209675"/>
                  <a:gd name="connsiteX33" fmla="*/ 709612 w 1466850"/>
                  <a:gd name="connsiteY33" fmla="*/ 814387 h 1209675"/>
                  <a:gd name="connsiteX34" fmla="*/ 716756 w 1466850"/>
                  <a:gd name="connsiteY34" fmla="*/ 769144 h 1209675"/>
                  <a:gd name="connsiteX35" fmla="*/ 742950 w 1466850"/>
                  <a:gd name="connsiteY35" fmla="*/ 750094 h 1209675"/>
                  <a:gd name="connsiteX36" fmla="*/ 785812 w 1466850"/>
                  <a:gd name="connsiteY36" fmla="*/ 726281 h 1209675"/>
                  <a:gd name="connsiteX37" fmla="*/ 800100 w 1466850"/>
                  <a:gd name="connsiteY37" fmla="*/ 716756 h 1209675"/>
                  <a:gd name="connsiteX38" fmla="*/ 862012 w 1466850"/>
                  <a:gd name="connsiteY38" fmla="*/ 721519 h 1209675"/>
                  <a:gd name="connsiteX39" fmla="*/ 883444 w 1466850"/>
                  <a:gd name="connsiteY39" fmla="*/ 721519 h 1209675"/>
                  <a:gd name="connsiteX40" fmla="*/ 892969 w 1466850"/>
                  <a:gd name="connsiteY40" fmla="*/ 697706 h 1209675"/>
                  <a:gd name="connsiteX41" fmla="*/ 892969 w 1466850"/>
                  <a:gd name="connsiteY41" fmla="*/ 697706 h 1209675"/>
                  <a:gd name="connsiteX42" fmla="*/ 921544 w 1466850"/>
                  <a:gd name="connsiteY42" fmla="*/ 609600 h 1209675"/>
                  <a:gd name="connsiteX43" fmla="*/ 909637 w 1466850"/>
                  <a:gd name="connsiteY43" fmla="*/ 552450 h 1209675"/>
                  <a:gd name="connsiteX44" fmla="*/ 928687 w 1466850"/>
                  <a:gd name="connsiteY44" fmla="*/ 540544 h 1209675"/>
                  <a:gd name="connsiteX45" fmla="*/ 973931 w 1466850"/>
                  <a:gd name="connsiteY45" fmla="*/ 535781 h 1209675"/>
                  <a:gd name="connsiteX46" fmla="*/ 1014412 w 1466850"/>
                  <a:gd name="connsiteY46" fmla="*/ 447675 h 1209675"/>
                  <a:gd name="connsiteX47" fmla="*/ 1038225 w 1466850"/>
                  <a:gd name="connsiteY47" fmla="*/ 445294 h 1209675"/>
                  <a:gd name="connsiteX48" fmla="*/ 1073944 w 1466850"/>
                  <a:gd name="connsiteY48" fmla="*/ 476250 h 1209675"/>
                  <a:gd name="connsiteX49" fmla="*/ 1112044 w 1466850"/>
                  <a:gd name="connsiteY49" fmla="*/ 514350 h 1209675"/>
                  <a:gd name="connsiteX50" fmla="*/ 1171575 w 1466850"/>
                  <a:gd name="connsiteY50" fmla="*/ 540544 h 1209675"/>
                  <a:gd name="connsiteX51" fmla="*/ 1219200 w 1466850"/>
                  <a:gd name="connsiteY51" fmla="*/ 521494 h 1209675"/>
                  <a:gd name="connsiteX52" fmla="*/ 1245394 w 1466850"/>
                  <a:gd name="connsiteY52" fmla="*/ 502444 h 1209675"/>
                  <a:gd name="connsiteX53" fmla="*/ 1278731 w 1466850"/>
                  <a:gd name="connsiteY53" fmla="*/ 511969 h 1209675"/>
                  <a:gd name="connsiteX54" fmla="*/ 1295400 w 1466850"/>
                  <a:gd name="connsiteY54" fmla="*/ 531019 h 1209675"/>
                  <a:gd name="connsiteX55" fmla="*/ 1273969 w 1466850"/>
                  <a:gd name="connsiteY55" fmla="*/ 573881 h 1209675"/>
                  <a:gd name="connsiteX56" fmla="*/ 1271587 w 1466850"/>
                  <a:gd name="connsiteY56" fmla="*/ 602456 h 1209675"/>
                  <a:gd name="connsiteX57" fmla="*/ 1285875 w 1466850"/>
                  <a:gd name="connsiteY57" fmla="*/ 611981 h 1209675"/>
                  <a:gd name="connsiteX58" fmla="*/ 1300162 w 1466850"/>
                  <a:gd name="connsiteY58" fmla="*/ 628650 h 1209675"/>
                  <a:gd name="connsiteX59" fmla="*/ 1321594 w 1466850"/>
                  <a:gd name="connsiteY59" fmla="*/ 666750 h 1209675"/>
                  <a:gd name="connsiteX60" fmla="*/ 1347787 w 1466850"/>
                  <a:gd name="connsiteY60" fmla="*/ 681037 h 1209675"/>
                  <a:gd name="connsiteX61" fmla="*/ 1371600 w 1466850"/>
                  <a:gd name="connsiteY61" fmla="*/ 681037 h 1209675"/>
                  <a:gd name="connsiteX62" fmla="*/ 1376362 w 1466850"/>
                  <a:gd name="connsiteY62" fmla="*/ 628650 h 1209675"/>
                  <a:gd name="connsiteX63" fmla="*/ 1395412 w 1466850"/>
                  <a:gd name="connsiteY63" fmla="*/ 578644 h 1209675"/>
                  <a:gd name="connsiteX64" fmla="*/ 1426369 w 1466850"/>
                  <a:gd name="connsiteY64" fmla="*/ 571500 h 1209675"/>
                  <a:gd name="connsiteX65" fmla="*/ 1466850 w 1466850"/>
                  <a:gd name="connsiteY65" fmla="*/ 552450 h 1209675"/>
                  <a:gd name="connsiteX66" fmla="*/ 1443037 w 1466850"/>
                  <a:gd name="connsiteY66" fmla="*/ 509587 h 1209675"/>
                  <a:gd name="connsiteX67" fmla="*/ 1414462 w 1466850"/>
                  <a:gd name="connsiteY67" fmla="*/ 464344 h 1209675"/>
                  <a:gd name="connsiteX68" fmla="*/ 1388269 w 1466850"/>
                  <a:gd name="connsiteY68" fmla="*/ 438150 h 1209675"/>
                  <a:gd name="connsiteX69" fmla="*/ 1404937 w 1466850"/>
                  <a:gd name="connsiteY69" fmla="*/ 400050 h 1209675"/>
                  <a:gd name="connsiteX70" fmla="*/ 1404937 w 1466850"/>
                  <a:gd name="connsiteY70" fmla="*/ 383381 h 1209675"/>
                  <a:gd name="connsiteX71" fmla="*/ 1431131 w 1466850"/>
                  <a:gd name="connsiteY71" fmla="*/ 338137 h 1209675"/>
                  <a:gd name="connsiteX72" fmla="*/ 1419225 w 1466850"/>
                  <a:gd name="connsiteY72" fmla="*/ 264319 h 1209675"/>
                  <a:gd name="connsiteX73" fmla="*/ 1438275 w 1466850"/>
                  <a:gd name="connsiteY73" fmla="*/ 202406 h 1209675"/>
                  <a:gd name="connsiteX74" fmla="*/ 1435894 w 1466850"/>
                  <a:gd name="connsiteY74" fmla="*/ 173831 h 1209675"/>
                  <a:gd name="connsiteX75" fmla="*/ 1404937 w 1466850"/>
                  <a:gd name="connsiteY75" fmla="*/ 164306 h 1209675"/>
                  <a:gd name="connsiteX76" fmla="*/ 1364456 w 1466850"/>
                  <a:gd name="connsiteY76" fmla="*/ 154781 h 1209675"/>
                  <a:gd name="connsiteX77" fmla="*/ 1293019 w 1466850"/>
                  <a:gd name="connsiteY77" fmla="*/ 154781 h 1209675"/>
                  <a:gd name="connsiteX78" fmla="*/ 1233487 w 1466850"/>
                  <a:gd name="connsiteY78" fmla="*/ 121444 h 1209675"/>
                  <a:gd name="connsiteX79" fmla="*/ 1207294 w 1466850"/>
                  <a:gd name="connsiteY79" fmla="*/ 114300 h 1209675"/>
                  <a:gd name="connsiteX80" fmla="*/ 1188244 w 1466850"/>
                  <a:gd name="connsiteY80" fmla="*/ 126206 h 1209675"/>
                  <a:gd name="connsiteX81" fmla="*/ 1133475 w 1466850"/>
                  <a:gd name="connsiteY81" fmla="*/ 188119 h 1209675"/>
                  <a:gd name="connsiteX82" fmla="*/ 1116806 w 1466850"/>
                  <a:gd name="connsiteY82" fmla="*/ 188119 h 1209675"/>
                  <a:gd name="connsiteX83" fmla="*/ 1078706 w 1466850"/>
                  <a:gd name="connsiteY83" fmla="*/ 142875 h 1209675"/>
                  <a:gd name="connsiteX84" fmla="*/ 1054894 w 1466850"/>
                  <a:gd name="connsiteY84" fmla="*/ 138112 h 1209675"/>
                  <a:gd name="connsiteX85" fmla="*/ 997744 w 1466850"/>
                  <a:gd name="connsiteY85" fmla="*/ 157162 h 1209675"/>
                  <a:gd name="connsiteX86" fmla="*/ 973931 w 1466850"/>
                  <a:gd name="connsiteY86" fmla="*/ 178594 h 1209675"/>
                  <a:gd name="connsiteX87" fmla="*/ 928687 w 1466850"/>
                  <a:gd name="connsiteY87" fmla="*/ 173831 h 1209675"/>
                  <a:gd name="connsiteX88" fmla="*/ 878681 w 1466850"/>
                  <a:gd name="connsiteY88" fmla="*/ 164306 h 1209675"/>
                  <a:gd name="connsiteX89" fmla="*/ 864394 w 1466850"/>
                  <a:gd name="connsiteY89" fmla="*/ 83344 h 1209675"/>
                  <a:gd name="connsiteX90" fmla="*/ 845344 w 1466850"/>
                  <a:gd name="connsiteY90" fmla="*/ 69056 h 1209675"/>
                  <a:gd name="connsiteX91" fmla="*/ 747712 w 1466850"/>
                  <a:gd name="connsiteY91" fmla="*/ 119062 h 1209675"/>
                  <a:gd name="connsiteX92" fmla="*/ 721519 w 1466850"/>
                  <a:gd name="connsiteY92" fmla="*/ 140494 h 1209675"/>
                  <a:gd name="connsiteX93" fmla="*/ 709612 w 1466850"/>
                  <a:gd name="connsiteY93" fmla="*/ 190500 h 1209675"/>
                  <a:gd name="connsiteX94" fmla="*/ 707231 w 1466850"/>
                  <a:gd name="connsiteY94" fmla="*/ 195262 h 1209675"/>
                  <a:gd name="connsiteX95" fmla="*/ 654844 w 1466850"/>
                  <a:gd name="connsiteY95" fmla="*/ 190500 h 1209675"/>
                  <a:gd name="connsiteX96" fmla="*/ 633412 w 1466850"/>
                  <a:gd name="connsiteY96" fmla="*/ 180975 h 1209675"/>
                  <a:gd name="connsiteX97" fmla="*/ 614362 w 1466850"/>
                  <a:gd name="connsiteY97" fmla="*/ 142875 h 1209675"/>
                  <a:gd name="connsiteX98" fmla="*/ 590550 w 1466850"/>
                  <a:gd name="connsiteY98" fmla="*/ 130969 h 1209675"/>
                  <a:gd name="connsiteX99" fmla="*/ 540544 w 1466850"/>
                  <a:gd name="connsiteY99" fmla="*/ 161925 h 1209675"/>
                  <a:gd name="connsiteX100" fmla="*/ 507206 w 1466850"/>
                  <a:gd name="connsiteY100" fmla="*/ 154781 h 1209675"/>
                  <a:gd name="connsiteX101" fmla="*/ 495300 w 1466850"/>
                  <a:gd name="connsiteY101" fmla="*/ 123825 h 1209675"/>
                  <a:gd name="connsiteX102" fmla="*/ 490537 w 1466850"/>
                  <a:gd name="connsiteY102" fmla="*/ 114300 h 1209675"/>
                  <a:gd name="connsiteX103" fmla="*/ 431006 w 1466850"/>
                  <a:gd name="connsiteY103" fmla="*/ 97631 h 1209675"/>
                  <a:gd name="connsiteX104" fmla="*/ 442912 w 1466850"/>
                  <a:gd name="connsiteY104" fmla="*/ 33337 h 1209675"/>
                  <a:gd name="connsiteX105" fmla="*/ 423862 w 1466850"/>
                  <a:gd name="connsiteY105" fmla="*/ 19050 h 1209675"/>
                  <a:gd name="connsiteX106" fmla="*/ 335756 w 1466850"/>
                  <a:gd name="connsiteY106" fmla="*/ 0 h 1209675"/>
                  <a:gd name="connsiteX107" fmla="*/ 302419 w 1466850"/>
                  <a:gd name="connsiteY107" fmla="*/ 35719 h 1209675"/>
                  <a:gd name="connsiteX108" fmla="*/ 266700 w 1466850"/>
                  <a:gd name="connsiteY108" fmla="*/ 50006 h 1209675"/>
                  <a:gd name="connsiteX109" fmla="*/ 271462 w 1466850"/>
                  <a:gd name="connsiteY109" fmla="*/ 95250 h 1209675"/>
                  <a:gd name="connsiteX110" fmla="*/ 316706 w 1466850"/>
                  <a:gd name="connsiteY110" fmla="*/ 121444 h 1209675"/>
                  <a:gd name="connsiteX111" fmla="*/ 302419 w 1466850"/>
                  <a:gd name="connsiteY111" fmla="*/ 145256 h 1209675"/>
                  <a:gd name="connsiteX112" fmla="*/ 247650 w 1466850"/>
                  <a:gd name="connsiteY112" fmla="*/ 159544 h 1209675"/>
                  <a:gd name="connsiteX113" fmla="*/ 214312 w 1466850"/>
                  <a:gd name="connsiteY113" fmla="*/ 216694 h 1209675"/>
                  <a:gd name="connsiteX114" fmla="*/ 183356 w 1466850"/>
                  <a:gd name="connsiteY114" fmla="*/ 221456 h 1209675"/>
                  <a:gd name="connsiteX115" fmla="*/ 183356 w 1466850"/>
                  <a:gd name="connsiteY115" fmla="*/ 254794 h 1209675"/>
                  <a:gd name="connsiteX116" fmla="*/ 161925 w 1466850"/>
                  <a:gd name="connsiteY116" fmla="*/ 304800 h 1209675"/>
                  <a:gd name="connsiteX117" fmla="*/ 140494 w 1466850"/>
                  <a:gd name="connsiteY117" fmla="*/ 323850 h 1209675"/>
                  <a:gd name="connsiteX118" fmla="*/ 71439 w 1466850"/>
                  <a:gd name="connsiteY118" fmla="*/ 300039 h 1209675"/>
                  <a:gd name="connsiteX119" fmla="*/ 59530 w 1466850"/>
                  <a:gd name="connsiteY119" fmla="*/ 302418 h 1209675"/>
                  <a:gd name="connsiteX120" fmla="*/ 30956 w 1466850"/>
                  <a:gd name="connsiteY120" fmla="*/ 295274 h 1209675"/>
                  <a:gd name="connsiteX0" fmla="*/ 30956 w 1466850"/>
                  <a:gd name="connsiteY0" fmla="*/ 295274 h 1209675"/>
                  <a:gd name="connsiteX1" fmla="*/ 19050 w 1466850"/>
                  <a:gd name="connsiteY1" fmla="*/ 381000 h 1209675"/>
                  <a:gd name="connsiteX2" fmla="*/ 19050 w 1466850"/>
                  <a:gd name="connsiteY2" fmla="*/ 397669 h 1209675"/>
                  <a:gd name="connsiteX3" fmla="*/ 0 w 1466850"/>
                  <a:gd name="connsiteY3" fmla="*/ 459581 h 1209675"/>
                  <a:gd name="connsiteX4" fmla="*/ 7144 w 1466850"/>
                  <a:gd name="connsiteY4" fmla="*/ 497681 h 1209675"/>
                  <a:gd name="connsiteX5" fmla="*/ 9525 w 1466850"/>
                  <a:gd name="connsiteY5" fmla="*/ 535781 h 1209675"/>
                  <a:gd name="connsiteX6" fmla="*/ 19050 w 1466850"/>
                  <a:gd name="connsiteY6" fmla="*/ 583406 h 1209675"/>
                  <a:gd name="connsiteX7" fmla="*/ 23812 w 1466850"/>
                  <a:gd name="connsiteY7" fmla="*/ 688181 h 1209675"/>
                  <a:gd name="connsiteX8" fmla="*/ 35719 w 1466850"/>
                  <a:gd name="connsiteY8" fmla="*/ 747712 h 1209675"/>
                  <a:gd name="connsiteX9" fmla="*/ 40481 w 1466850"/>
                  <a:gd name="connsiteY9" fmla="*/ 778669 h 1209675"/>
                  <a:gd name="connsiteX10" fmla="*/ 47625 w 1466850"/>
                  <a:gd name="connsiteY10" fmla="*/ 831056 h 1209675"/>
                  <a:gd name="connsiteX11" fmla="*/ 38100 w 1466850"/>
                  <a:gd name="connsiteY11" fmla="*/ 919162 h 1209675"/>
                  <a:gd name="connsiteX12" fmla="*/ 78581 w 1466850"/>
                  <a:gd name="connsiteY12" fmla="*/ 1028700 h 1209675"/>
                  <a:gd name="connsiteX13" fmla="*/ 71437 w 1466850"/>
                  <a:gd name="connsiteY13" fmla="*/ 1095375 h 1209675"/>
                  <a:gd name="connsiteX14" fmla="*/ 88106 w 1466850"/>
                  <a:gd name="connsiteY14" fmla="*/ 1164431 h 1209675"/>
                  <a:gd name="connsiteX15" fmla="*/ 166687 w 1466850"/>
                  <a:gd name="connsiteY15" fmla="*/ 1200149 h 1209675"/>
                  <a:gd name="connsiteX16" fmla="*/ 202406 w 1466850"/>
                  <a:gd name="connsiteY16" fmla="*/ 1209675 h 1209675"/>
                  <a:gd name="connsiteX17" fmla="*/ 188119 w 1466850"/>
                  <a:gd name="connsiteY17" fmla="*/ 1145381 h 1209675"/>
                  <a:gd name="connsiteX18" fmla="*/ 242887 w 1466850"/>
                  <a:gd name="connsiteY18" fmla="*/ 1092994 h 1209675"/>
                  <a:gd name="connsiteX19" fmla="*/ 238125 w 1466850"/>
                  <a:gd name="connsiteY19" fmla="*/ 1045369 h 1209675"/>
                  <a:gd name="connsiteX20" fmla="*/ 230981 w 1466850"/>
                  <a:gd name="connsiteY20" fmla="*/ 1035844 h 1209675"/>
                  <a:gd name="connsiteX21" fmla="*/ 252412 w 1466850"/>
                  <a:gd name="connsiteY21" fmla="*/ 1019175 h 1209675"/>
                  <a:gd name="connsiteX22" fmla="*/ 314325 w 1466850"/>
                  <a:gd name="connsiteY22" fmla="*/ 995362 h 1209675"/>
                  <a:gd name="connsiteX23" fmla="*/ 311944 w 1466850"/>
                  <a:gd name="connsiteY23" fmla="*/ 959644 h 1209675"/>
                  <a:gd name="connsiteX24" fmla="*/ 326231 w 1466850"/>
                  <a:gd name="connsiteY24" fmla="*/ 942975 h 1209675"/>
                  <a:gd name="connsiteX25" fmla="*/ 452437 w 1466850"/>
                  <a:gd name="connsiteY25" fmla="*/ 950119 h 1209675"/>
                  <a:gd name="connsiteX26" fmla="*/ 464344 w 1466850"/>
                  <a:gd name="connsiteY26" fmla="*/ 933450 h 1209675"/>
                  <a:gd name="connsiteX27" fmla="*/ 476250 w 1466850"/>
                  <a:gd name="connsiteY27" fmla="*/ 883444 h 1209675"/>
                  <a:gd name="connsiteX28" fmla="*/ 488156 w 1466850"/>
                  <a:gd name="connsiteY28" fmla="*/ 857250 h 1209675"/>
                  <a:gd name="connsiteX29" fmla="*/ 526256 w 1466850"/>
                  <a:gd name="connsiteY29" fmla="*/ 862012 h 1209675"/>
                  <a:gd name="connsiteX30" fmla="*/ 545306 w 1466850"/>
                  <a:gd name="connsiteY30" fmla="*/ 909637 h 1209675"/>
                  <a:gd name="connsiteX31" fmla="*/ 566737 w 1466850"/>
                  <a:gd name="connsiteY31" fmla="*/ 881062 h 1209675"/>
                  <a:gd name="connsiteX32" fmla="*/ 621506 w 1466850"/>
                  <a:gd name="connsiteY32" fmla="*/ 845344 h 1209675"/>
                  <a:gd name="connsiteX33" fmla="*/ 709612 w 1466850"/>
                  <a:gd name="connsiteY33" fmla="*/ 814387 h 1209675"/>
                  <a:gd name="connsiteX34" fmla="*/ 716756 w 1466850"/>
                  <a:gd name="connsiteY34" fmla="*/ 769144 h 1209675"/>
                  <a:gd name="connsiteX35" fmla="*/ 742950 w 1466850"/>
                  <a:gd name="connsiteY35" fmla="*/ 750094 h 1209675"/>
                  <a:gd name="connsiteX36" fmla="*/ 785812 w 1466850"/>
                  <a:gd name="connsiteY36" fmla="*/ 726281 h 1209675"/>
                  <a:gd name="connsiteX37" fmla="*/ 800100 w 1466850"/>
                  <a:gd name="connsiteY37" fmla="*/ 716756 h 1209675"/>
                  <a:gd name="connsiteX38" fmla="*/ 862012 w 1466850"/>
                  <a:gd name="connsiteY38" fmla="*/ 721519 h 1209675"/>
                  <a:gd name="connsiteX39" fmla="*/ 883444 w 1466850"/>
                  <a:gd name="connsiteY39" fmla="*/ 721519 h 1209675"/>
                  <a:gd name="connsiteX40" fmla="*/ 892969 w 1466850"/>
                  <a:gd name="connsiteY40" fmla="*/ 697706 h 1209675"/>
                  <a:gd name="connsiteX41" fmla="*/ 892969 w 1466850"/>
                  <a:gd name="connsiteY41" fmla="*/ 697706 h 1209675"/>
                  <a:gd name="connsiteX42" fmla="*/ 921544 w 1466850"/>
                  <a:gd name="connsiteY42" fmla="*/ 609600 h 1209675"/>
                  <a:gd name="connsiteX43" fmla="*/ 909637 w 1466850"/>
                  <a:gd name="connsiteY43" fmla="*/ 552450 h 1209675"/>
                  <a:gd name="connsiteX44" fmla="*/ 928687 w 1466850"/>
                  <a:gd name="connsiteY44" fmla="*/ 540544 h 1209675"/>
                  <a:gd name="connsiteX45" fmla="*/ 973931 w 1466850"/>
                  <a:gd name="connsiteY45" fmla="*/ 535781 h 1209675"/>
                  <a:gd name="connsiteX46" fmla="*/ 1014412 w 1466850"/>
                  <a:gd name="connsiteY46" fmla="*/ 447675 h 1209675"/>
                  <a:gd name="connsiteX47" fmla="*/ 1038225 w 1466850"/>
                  <a:gd name="connsiteY47" fmla="*/ 445294 h 1209675"/>
                  <a:gd name="connsiteX48" fmla="*/ 1073944 w 1466850"/>
                  <a:gd name="connsiteY48" fmla="*/ 476250 h 1209675"/>
                  <a:gd name="connsiteX49" fmla="*/ 1112044 w 1466850"/>
                  <a:gd name="connsiteY49" fmla="*/ 514350 h 1209675"/>
                  <a:gd name="connsiteX50" fmla="*/ 1171575 w 1466850"/>
                  <a:gd name="connsiteY50" fmla="*/ 540544 h 1209675"/>
                  <a:gd name="connsiteX51" fmla="*/ 1219200 w 1466850"/>
                  <a:gd name="connsiteY51" fmla="*/ 521494 h 1209675"/>
                  <a:gd name="connsiteX52" fmla="*/ 1245394 w 1466850"/>
                  <a:gd name="connsiteY52" fmla="*/ 502444 h 1209675"/>
                  <a:gd name="connsiteX53" fmla="*/ 1278731 w 1466850"/>
                  <a:gd name="connsiteY53" fmla="*/ 511969 h 1209675"/>
                  <a:gd name="connsiteX54" fmla="*/ 1295400 w 1466850"/>
                  <a:gd name="connsiteY54" fmla="*/ 531019 h 1209675"/>
                  <a:gd name="connsiteX55" fmla="*/ 1273969 w 1466850"/>
                  <a:gd name="connsiteY55" fmla="*/ 573881 h 1209675"/>
                  <a:gd name="connsiteX56" fmla="*/ 1285875 w 1466850"/>
                  <a:gd name="connsiteY56" fmla="*/ 611981 h 1209675"/>
                  <a:gd name="connsiteX57" fmla="*/ 1300162 w 1466850"/>
                  <a:gd name="connsiteY57" fmla="*/ 628650 h 1209675"/>
                  <a:gd name="connsiteX58" fmla="*/ 1321594 w 1466850"/>
                  <a:gd name="connsiteY58" fmla="*/ 666750 h 1209675"/>
                  <a:gd name="connsiteX59" fmla="*/ 1347787 w 1466850"/>
                  <a:gd name="connsiteY59" fmla="*/ 681037 h 1209675"/>
                  <a:gd name="connsiteX60" fmla="*/ 1371600 w 1466850"/>
                  <a:gd name="connsiteY60" fmla="*/ 681037 h 1209675"/>
                  <a:gd name="connsiteX61" fmla="*/ 1376362 w 1466850"/>
                  <a:gd name="connsiteY61" fmla="*/ 628650 h 1209675"/>
                  <a:gd name="connsiteX62" fmla="*/ 1395412 w 1466850"/>
                  <a:gd name="connsiteY62" fmla="*/ 578644 h 1209675"/>
                  <a:gd name="connsiteX63" fmla="*/ 1426369 w 1466850"/>
                  <a:gd name="connsiteY63" fmla="*/ 571500 h 1209675"/>
                  <a:gd name="connsiteX64" fmla="*/ 1466850 w 1466850"/>
                  <a:gd name="connsiteY64" fmla="*/ 552450 h 1209675"/>
                  <a:gd name="connsiteX65" fmla="*/ 1443037 w 1466850"/>
                  <a:gd name="connsiteY65" fmla="*/ 509587 h 1209675"/>
                  <a:gd name="connsiteX66" fmla="*/ 1414462 w 1466850"/>
                  <a:gd name="connsiteY66" fmla="*/ 464344 h 1209675"/>
                  <a:gd name="connsiteX67" fmla="*/ 1388269 w 1466850"/>
                  <a:gd name="connsiteY67" fmla="*/ 438150 h 1209675"/>
                  <a:gd name="connsiteX68" fmla="*/ 1404937 w 1466850"/>
                  <a:gd name="connsiteY68" fmla="*/ 400050 h 1209675"/>
                  <a:gd name="connsiteX69" fmla="*/ 1404937 w 1466850"/>
                  <a:gd name="connsiteY69" fmla="*/ 383381 h 1209675"/>
                  <a:gd name="connsiteX70" fmla="*/ 1431131 w 1466850"/>
                  <a:gd name="connsiteY70" fmla="*/ 338137 h 1209675"/>
                  <a:gd name="connsiteX71" fmla="*/ 1419225 w 1466850"/>
                  <a:gd name="connsiteY71" fmla="*/ 264319 h 1209675"/>
                  <a:gd name="connsiteX72" fmla="*/ 1438275 w 1466850"/>
                  <a:gd name="connsiteY72" fmla="*/ 202406 h 1209675"/>
                  <a:gd name="connsiteX73" fmla="*/ 1435894 w 1466850"/>
                  <a:gd name="connsiteY73" fmla="*/ 173831 h 1209675"/>
                  <a:gd name="connsiteX74" fmla="*/ 1404937 w 1466850"/>
                  <a:gd name="connsiteY74" fmla="*/ 164306 h 1209675"/>
                  <a:gd name="connsiteX75" fmla="*/ 1364456 w 1466850"/>
                  <a:gd name="connsiteY75" fmla="*/ 154781 h 1209675"/>
                  <a:gd name="connsiteX76" fmla="*/ 1293019 w 1466850"/>
                  <a:gd name="connsiteY76" fmla="*/ 154781 h 1209675"/>
                  <a:gd name="connsiteX77" fmla="*/ 1233487 w 1466850"/>
                  <a:gd name="connsiteY77" fmla="*/ 121444 h 1209675"/>
                  <a:gd name="connsiteX78" fmla="*/ 1207294 w 1466850"/>
                  <a:gd name="connsiteY78" fmla="*/ 114300 h 1209675"/>
                  <a:gd name="connsiteX79" fmla="*/ 1188244 w 1466850"/>
                  <a:gd name="connsiteY79" fmla="*/ 126206 h 1209675"/>
                  <a:gd name="connsiteX80" fmla="*/ 1133475 w 1466850"/>
                  <a:gd name="connsiteY80" fmla="*/ 188119 h 1209675"/>
                  <a:gd name="connsiteX81" fmla="*/ 1116806 w 1466850"/>
                  <a:gd name="connsiteY81" fmla="*/ 188119 h 1209675"/>
                  <a:gd name="connsiteX82" fmla="*/ 1078706 w 1466850"/>
                  <a:gd name="connsiteY82" fmla="*/ 142875 h 1209675"/>
                  <a:gd name="connsiteX83" fmla="*/ 1054894 w 1466850"/>
                  <a:gd name="connsiteY83" fmla="*/ 138112 h 1209675"/>
                  <a:gd name="connsiteX84" fmla="*/ 997744 w 1466850"/>
                  <a:gd name="connsiteY84" fmla="*/ 157162 h 1209675"/>
                  <a:gd name="connsiteX85" fmla="*/ 973931 w 1466850"/>
                  <a:gd name="connsiteY85" fmla="*/ 178594 h 1209675"/>
                  <a:gd name="connsiteX86" fmla="*/ 928687 w 1466850"/>
                  <a:gd name="connsiteY86" fmla="*/ 173831 h 1209675"/>
                  <a:gd name="connsiteX87" fmla="*/ 878681 w 1466850"/>
                  <a:gd name="connsiteY87" fmla="*/ 164306 h 1209675"/>
                  <a:gd name="connsiteX88" fmla="*/ 864394 w 1466850"/>
                  <a:gd name="connsiteY88" fmla="*/ 83344 h 1209675"/>
                  <a:gd name="connsiteX89" fmla="*/ 845344 w 1466850"/>
                  <a:gd name="connsiteY89" fmla="*/ 69056 h 1209675"/>
                  <a:gd name="connsiteX90" fmla="*/ 747712 w 1466850"/>
                  <a:gd name="connsiteY90" fmla="*/ 119062 h 1209675"/>
                  <a:gd name="connsiteX91" fmla="*/ 721519 w 1466850"/>
                  <a:gd name="connsiteY91" fmla="*/ 140494 h 1209675"/>
                  <a:gd name="connsiteX92" fmla="*/ 709612 w 1466850"/>
                  <a:gd name="connsiteY92" fmla="*/ 190500 h 1209675"/>
                  <a:gd name="connsiteX93" fmla="*/ 707231 w 1466850"/>
                  <a:gd name="connsiteY93" fmla="*/ 195262 h 1209675"/>
                  <a:gd name="connsiteX94" fmla="*/ 654844 w 1466850"/>
                  <a:gd name="connsiteY94" fmla="*/ 190500 h 1209675"/>
                  <a:gd name="connsiteX95" fmla="*/ 633412 w 1466850"/>
                  <a:gd name="connsiteY95" fmla="*/ 180975 h 1209675"/>
                  <a:gd name="connsiteX96" fmla="*/ 614362 w 1466850"/>
                  <a:gd name="connsiteY96" fmla="*/ 142875 h 1209675"/>
                  <a:gd name="connsiteX97" fmla="*/ 590550 w 1466850"/>
                  <a:gd name="connsiteY97" fmla="*/ 130969 h 1209675"/>
                  <a:gd name="connsiteX98" fmla="*/ 540544 w 1466850"/>
                  <a:gd name="connsiteY98" fmla="*/ 161925 h 1209675"/>
                  <a:gd name="connsiteX99" fmla="*/ 507206 w 1466850"/>
                  <a:gd name="connsiteY99" fmla="*/ 154781 h 1209675"/>
                  <a:gd name="connsiteX100" fmla="*/ 495300 w 1466850"/>
                  <a:gd name="connsiteY100" fmla="*/ 123825 h 1209675"/>
                  <a:gd name="connsiteX101" fmla="*/ 490537 w 1466850"/>
                  <a:gd name="connsiteY101" fmla="*/ 114300 h 1209675"/>
                  <a:gd name="connsiteX102" fmla="*/ 431006 w 1466850"/>
                  <a:gd name="connsiteY102" fmla="*/ 97631 h 1209675"/>
                  <a:gd name="connsiteX103" fmla="*/ 442912 w 1466850"/>
                  <a:gd name="connsiteY103" fmla="*/ 33337 h 1209675"/>
                  <a:gd name="connsiteX104" fmla="*/ 423862 w 1466850"/>
                  <a:gd name="connsiteY104" fmla="*/ 19050 h 1209675"/>
                  <a:gd name="connsiteX105" fmla="*/ 335756 w 1466850"/>
                  <a:gd name="connsiteY105" fmla="*/ 0 h 1209675"/>
                  <a:gd name="connsiteX106" fmla="*/ 302419 w 1466850"/>
                  <a:gd name="connsiteY106" fmla="*/ 35719 h 1209675"/>
                  <a:gd name="connsiteX107" fmla="*/ 266700 w 1466850"/>
                  <a:gd name="connsiteY107" fmla="*/ 50006 h 1209675"/>
                  <a:gd name="connsiteX108" fmla="*/ 271462 w 1466850"/>
                  <a:gd name="connsiteY108" fmla="*/ 95250 h 1209675"/>
                  <a:gd name="connsiteX109" fmla="*/ 316706 w 1466850"/>
                  <a:gd name="connsiteY109" fmla="*/ 121444 h 1209675"/>
                  <a:gd name="connsiteX110" fmla="*/ 302419 w 1466850"/>
                  <a:gd name="connsiteY110" fmla="*/ 145256 h 1209675"/>
                  <a:gd name="connsiteX111" fmla="*/ 247650 w 1466850"/>
                  <a:gd name="connsiteY111" fmla="*/ 159544 h 1209675"/>
                  <a:gd name="connsiteX112" fmla="*/ 214312 w 1466850"/>
                  <a:gd name="connsiteY112" fmla="*/ 216694 h 1209675"/>
                  <a:gd name="connsiteX113" fmla="*/ 183356 w 1466850"/>
                  <a:gd name="connsiteY113" fmla="*/ 221456 h 1209675"/>
                  <a:gd name="connsiteX114" fmla="*/ 183356 w 1466850"/>
                  <a:gd name="connsiteY114" fmla="*/ 254794 h 1209675"/>
                  <a:gd name="connsiteX115" fmla="*/ 161925 w 1466850"/>
                  <a:gd name="connsiteY115" fmla="*/ 304800 h 1209675"/>
                  <a:gd name="connsiteX116" fmla="*/ 140494 w 1466850"/>
                  <a:gd name="connsiteY116" fmla="*/ 323850 h 1209675"/>
                  <a:gd name="connsiteX117" fmla="*/ 71439 w 1466850"/>
                  <a:gd name="connsiteY117" fmla="*/ 300039 h 1209675"/>
                  <a:gd name="connsiteX118" fmla="*/ 59530 w 1466850"/>
                  <a:gd name="connsiteY118" fmla="*/ 302418 h 1209675"/>
                  <a:gd name="connsiteX119" fmla="*/ 30956 w 1466850"/>
                  <a:gd name="connsiteY119" fmla="*/ 295274 h 1209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1466850" h="1209675">
                    <a:moveTo>
                      <a:pt x="30956" y="295274"/>
                    </a:moveTo>
                    <a:lnTo>
                      <a:pt x="19050" y="381000"/>
                    </a:lnTo>
                    <a:lnTo>
                      <a:pt x="19050" y="397669"/>
                    </a:lnTo>
                    <a:lnTo>
                      <a:pt x="0" y="459581"/>
                    </a:lnTo>
                    <a:lnTo>
                      <a:pt x="7144" y="497681"/>
                    </a:lnTo>
                    <a:lnTo>
                      <a:pt x="9525" y="535781"/>
                    </a:lnTo>
                    <a:lnTo>
                      <a:pt x="19050" y="583406"/>
                    </a:lnTo>
                    <a:lnTo>
                      <a:pt x="23812" y="688181"/>
                    </a:lnTo>
                    <a:lnTo>
                      <a:pt x="35719" y="747712"/>
                    </a:lnTo>
                    <a:lnTo>
                      <a:pt x="40481" y="778669"/>
                    </a:lnTo>
                    <a:lnTo>
                      <a:pt x="47625" y="831056"/>
                    </a:lnTo>
                    <a:lnTo>
                      <a:pt x="38100" y="919162"/>
                    </a:lnTo>
                    <a:lnTo>
                      <a:pt x="78581" y="1028700"/>
                    </a:lnTo>
                    <a:lnTo>
                      <a:pt x="71437" y="1095375"/>
                    </a:lnTo>
                    <a:lnTo>
                      <a:pt x="88106" y="1164431"/>
                    </a:lnTo>
                    <a:lnTo>
                      <a:pt x="166687" y="1200149"/>
                    </a:lnTo>
                    <a:lnTo>
                      <a:pt x="202406" y="1209675"/>
                    </a:lnTo>
                    <a:lnTo>
                      <a:pt x="188119" y="1145381"/>
                    </a:lnTo>
                    <a:cubicBezTo>
                      <a:pt x="211137" y="1135063"/>
                      <a:pt x="224631" y="1110456"/>
                      <a:pt x="242887" y="1092994"/>
                    </a:cubicBezTo>
                    <a:lnTo>
                      <a:pt x="238125" y="1045369"/>
                    </a:lnTo>
                    <a:lnTo>
                      <a:pt x="230981" y="1035844"/>
                    </a:lnTo>
                    <a:lnTo>
                      <a:pt x="252412" y="1019175"/>
                    </a:lnTo>
                    <a:lnTo>
                      <a:pt x="314325" y="995362"/>
                    </a:lnTo>
                    <a:lnTo>
                      <a:pt x="311944" y="959644"/>
                    </a:lnTo>
                    <a:lnTo>
                      <a:pt x="326231" y="942975"/>
                    </a:lnTo>
                    <a:lnTo>
                      <a:pt x="452437" y="950119"/>
                    </a:lnTo>
                    <a:lnTo>
                      <a:pt x="464344" y="933450"/>
                    </a:lnTo>
                    <a:lnTo>
                      <a:pt x="476250" y="883444"/>
                    </a:lnTo>
                    <a:lnTo>
                      <a:pt x="488156" y="857250"/>
                    </a:lnTo>
                    <a:lnTo>
                      <a:pt x="526256" y="862012"/>
                    </a:lnTo>
                    <a:lnTo>
                      <a:pt x="545306" y="909637"/>
                    </a:lnTo>
                    <a:lnTo>
                      <a:pt x="566737" y="881062"/>
                    </a:lnTo>
                    <a:lnTo>
                      <a:pt x="621506" y="845344"/>
                    </a:lnTo>
                    <a:lnTo>
                      <a:pt x="709612" y="814387"/>
                    </a:lnTo>
                    <a:lnTo>
                      <a:pt x="716756" y="769144"/>
                    </a:lnTo>
                    <a:lnTo>
                      <a:pt x="742950" y="750094"/>
                    </a:lnTo>
                    <a:lnTo>
                      <a:pt x="785812" y="726281"/>
                    </a:lnTo>
                    <a:lnTo>
                      <a:pt x="800100" y="716756"/>
                    </a:lnTo>
                    <a:lnTo>
                      <a:pt x="862012" y="721519"/>
                    </a:lnTo>
                    <a:lnTo>
                      <a:pt x="883444" y="721519"/>
                    </a:lnTo>
                    <a:lnTo>
                      <a:pt x="892969" y="697706"/>
                    </a:lnTo>
                    <a:lnTo>
                      <a:pt x="892969" y="697706"/>
                    </a:lnTo>
                    <a:lnTo>
                      <a:pt x="921544" y="609600"/>
                    </a:lnTo>
                    <a:lnTo>
                      <a:pt x="909637" y="552450"/>
                    </a:lnTo>
                    <a:lnTo>
                      <a:pt x="928687" y="540544"/>
                    </a:lnTo>
                    <a:lnTo>
                      <a:pt x="973931" y="535781"/>
                    </a:lnTo>
                    <a:lnTo>
                      <a:pt x="1014412" y="447675"/>
                    </a:lnTo>
                    <a:lnTo>
                      <a:pt x="1038225" y="445294"/>
                    </a:lnTo>
                    <a:lnTo>
                      <a:pt x="1073944" y="476250"/>
                    </a:lnTo>
                    <a:lnTo>
                      <a:pt x="1112044" y="514350"/>
                    </a:lnTo>
                    <a:lnTo>
                      <a:pt x="1171575" y="540544"/>
                    </a:lnTo>
                    <a:lnTo>
                      <a:pt x="1219200" y="521494"/>
                    </a:lnTo>
                    <a:lnTo>
                      <a:pt x="1245394" y="502444"/>
                    </a:lnTo>
                    <a:lnTo>
                      <a:pt x="1278731" y="511969"/>
                    </a:lnTo>
                    <a:lnTo>
                      <a:pt x="1295400" y="531019"/>
                    </a:lnTo>
                    <a:lnTo>
                      <a:pt x="1273969" y="573881"/>
                    </a:lnTo>
                    <a:lnTo>
                      <a:pt x="1285875" y="611981"/>
                    </a:lnTo>
                    <a:lnTo>
                      <a:pt x="1300162" y="628650"/>
                    </a:lnTo>
                    <a:lnTo>
                      <a:pt x="1321594" y="666750"/>
                    </a:lnTo>
                    <a:lnTo>
                      <a:pt x="1347787" y="681037"/>
                    </a:lnTo>
                    <a:lnTo>
                      <a:pt x="1371600" y="681037"/>
                    </a:lnTo>
                    <a:lnTo>
                      <a:pt x="1376362" y="628650"/>
                    </a:lnTo>
                    <a:lnTo>
                      <a:pt x="1395412" y="578644"/>
                    </a:lnTo>
                    <a:lnTo>
                      <a:pt x="1426369" y="571500"/>
                    </a:lnTo>
                    <a:lnTo>
                      <a:pt x="1466850" y="552450"/>
                    </a:lnTo>
                    <a:lnTo>
                      <a:pt x="1443037" y="509587"/>
                    </a:lnTo>
                    <a:lnTo>
                      <a:pt x="1414462" y="464344"/>
                    </a:lnTo>
                    <a:lnTo>
                      <a:pt x="1388269" y="438150"/>
                    </a:lnTo>
                    <a:lnTo>
                      <a:pt x="1404937" y="400050"/>
                    </a:lnTo>
                    <a:lnTo>
                      <a:pt x="1404937" y="383381"/>
                    </a:lnTo>
                    <a:lnTo>
                      <a:pt x="1431131" y="338137"/>
                    </a:lnTo>
                    <a:lnTo>
                      <a:pt x="1419225" y="264319"/>
                    </a:lnTo>
                    <a:lnTo>
                      <a:pt x="1438275" y="202406"/>
                    </a:lnTo>
                    <a:lnTo>
                      <a:pt x="1435894" y="173831"/>
                    </a:lnTo>
                    <a:lnTo>
                      <a:pt x="1404937" y="164306"/>
                    </a:lnTo>
                    <a:lnTo>
                      <a:pt x="1364456" y="154781"/>
                    </a:lnTo>
                    <a:lnTo>
                      <a:pt x="1293019" y="154781"/>
                    </a:lnTo>
                    <a:lnTo>
                      <a:pt x="1233487" y="121444"/>
                    </a:lnTo>
                    <a:lnTo>
                      <a:pt x="1207294" y="114300"/>
                    </a:lnTo>
                    <a:lnTo>
                      <a:pt x="1188244" y="126206"/>
                    </a:lnTo>
                    <a:lnTo>
                      <a:pt x="1133475" y="188119"/>
                    </a:lnTo>
                    <a:lnTo>
                      <a:pt x="1116806" y="188119"/>
                    </a:lnTo>
                    <a:lnTo>
                      <a:pt x="1078706" y="142875"/>
                    </a:lnTo>
                    <a:lnTo>
                      <a:pt x="1054894" y="138112"/>
                    </a:lnTo>
                    <a:lnTo>
                      <a:pt x="997744" y="157162"/>
                    </a:lnTo>
                    <a:lnTo>
                      <a:pt x="973931" y="178594"/>
                    </a:lnTo>
                    <a:lnTo>
                      <a:pt x="928687" y="173831"/>
                    </a:lnTo>
                    <a:lnTo>
                      <a:pt x="878681" y="164306"/>
                    </a:lnTo>
                    <a:lnTo>
                      <a:pt x="864394" y="83344"/>
                    </a:lnTo>
                    <a:lnTo>
                      <a:pt x="845344" y="69056"/>
                    </a:lnTo>
                    <a:lnTo>
                      <a:pt x="747712" y="119062"/>
                    </a:lnTo>
                    <a:lnTo>
                      <a:pt x="721519" y="140494"/>
                    </a:lnTo>
                    <a:lnTo>
                      <a:pt x="709612" y="190500"/>
                    </a:lnTo>
                    <a:lnTo>
                      <a:pt x="707231" y="195262"/>
                    </a:lnTo>
                    <a:lnTo>
                      <a:pt x="654844" y="190500"/>
                    </a:lnTo>
                    <a:lnTo>
                      <a:pt x="633412" y="180975"/>
                    </a:lnTo>
                    <a:lnTo>
                      <a:pt x="614362" y="142875"/>
                    </a:lnTo>
                    <a:lnTo>
                      <a:pt x="590550" y="130969"/>
                    </a:lnTo>
                    <a:lnTo>
                      <a:pt x="540544" y="161925"/>
                    </a:lnTo>
                    <a:lnTo>
                      <a:pt x="507206" y="154781"/>
                    </a:lnTo>
                    <a:lnTo>
                      <a:pt x="495300" y="123825"/>
                    </a:lnTo>
                    <a:lnTo>
                      <a:pt x="490537" y="114300"/>
                    </a:lnTo>
                    <a:lnTo>
                      <a:pt x="431006" y="97631"/>
                    </a:lnTo>
                    <a:lnTo>
                      <a:pt x="442912" y="33337"/>
                    </a:lnTo>
                    <a:lnTo>
                      <a:pt x="423862" y="19050"/>
                    </a:lnTo>
                    <a:lnTo>
                      <a:pt x="335756" y="0"/>
                    </a:lnTo>
                    <a:lnTo>
                      <a:pt x="302419" y="35719"/>
                    </a:lnTo>
                    <a:lnTo>
                      <a:pt x="266700" y="50006"/>
                    </a:lnTo>
                    <a:lnTo>
                      <a:pt x="271462" y="95250"/>
                    </a:lnTo>
                    <a:lnTo>
                      <a:pt x="316706" y="121444"/>
                    </a:lnTo>
                    <a:lnTo>
                      <a:pt x="302419" y="145256"/>
                    </a:lnTo>
                    <a:lnTo>
                      <a:pt x="247650" y="159544"/>
                    </a:lnTo>
                    <a:lnTo>
                      <a:pt x="214312" y="216694"/>
                    </a:lnTo>
                    <a:lnTo>
                      <a:pt x="183356" y="221456"/>
                    </a:lnTo>
                    <a:lnTo>
                      <a:pt x="183356" y="254794"/>
                    </a:lnTo>
                    <a:lnTo>
                      <a:pt x="161925" y="304800"/>
                    </a:lnTo>
                    <a:lnTo>
                      <a:pt x="140494" y="323850"/>
                    </a:lnTo>
                    <a:lnTo>
                      <a:pt x="71439" y="300039"/>
                    </a:lnTo>
                    <a:lnTo>
                      <a:pt x="59530" y="302418"/>
                    </a:lnTo>
                    <a:lnTo>
                      <a:pt x="30956" y="295274"/>
                    </a:lnTo>
                    <a:close/>
                  </a:path>
                </a:pathLst>
              </a:custGeom>
              <a:ln w="381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GB" b="1" dirty="0"/>
              </a:p>
            </p:txBody>
          </p:sp>
          <p:pic>
            <p:nvPicPr>
              <p:cNvPr id="67" name="Picture 37" descr="Ecommerce Shopping Cart icon"/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7175" y="3912906"/>
                <a:ext cx="728976" cy="728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8" name="TextBox 67"/>
            <p:cNvSpPr txBox="1"/>
            <p:nvPr/>
          </p:nvSpPr>
          <p:spPr>
            <a:xfrm>
              <a:off x="1222375" y="4781197"/>
              <a:ext cx="12787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8000"/>
                  </a:solidFill>
                  <a:latin typeface="Calibri" panose="020F0502020204030204" pitchFamily="34" charset="0"/>
                </a:rPr>
                <a:t>CST</a:t>
              </a:r>
              <a:endParaRPr lang="en-IN" sz="2000" b="1" dirty="0">
                <a:solidFill>
                  <a:srgbClr val="008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44591" y="4524525"/>
            <a:ext cx="1948218" cy="2062688"/>
            <a:chOff x="3083065" y="3303285"/>
            <a:chExt cx="1948218" cy="2062688"/>
          </a:xfrm>
        </p:grpSpPr>
        <p:pic>
          <p:nvPicPr>
            <p:cNvPr id="69" name="Picture 43" descr="Image result for corporate man icon"/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065" y="3303285"/>
              <a:ext cx="1948218" cy="1948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TextBox 69"/>
            <p:cNvSpPr txBox="1"/>
            <p:nvPr/>
          </p:nvSpPr>
          <p:spPr>
            <a:xfrm>
              <a:off x="3083065" y="4965863"/>
              <a:ext cx="19482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8000"/>
                  </a:solidFill>
                  <a:latin typeface="Calibri" panose="020F0502020204030204" pitchFamily="34" charset="0"/>
                </a:rPr>
                <a:t>Service Tax</a:t>
              </a:r>
              <a:endParaRPr lang="en-IN" sz="2000" b="1" dirty="0">
                <a:solidFill>
                  <a:srgbClr val="008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911849" y="5009160"/>
            <a:ext cx="1598772" cy="1578053"/>
            <a:chOff x="4878883" y="3777790"/>
            <a:chExt cx="1598772" cy="1578053"/>
          </a:xfrm>
        </p:grpSpPr>
        <p:pic>
          <p:nvPicPr>
            <p:cNvPr id="72" name="Picture 45" descr="Image result for luxury icon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7798" y="3777790"/>
              <a:ext cx="1060942" cy="1060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/>
            <p:cNvSpPr txBox="1"/>
            <p:nvPr/>
          </p:nvSpPr>
          <p:spPr>
            <a:xfrm>
              <a:off x="4878883" y="4955733"/>
              <a:ext cx="15987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8000"/>
                  </a:solidFill>
                  <a:latin typeface="Calibri" panose="020F0502020204030204" pitchFamily="34" charset="0"/>
                </a:rPr>
                <a:t>Luxury Tax</a:t>
              </a:r>
              <a:endParaRPr lang="en-IN" sz="2000" b="1" dirty="0">
                <a:solidFill>
                  <a:srgbClr val="008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651679" y="4593009"/>
            <a:ext cx="1880270" cy="2236371"/>
            <a:chOff x="6377063" y="3622044"/>
            <a:chExt cx="1880270" cy="2236371"/>
          </a:xfrm>
        </p:grpSpPr>
        <p:pic>
          <p:nvPicPr>
            <p:cNvPr id="74" name="Picture 41" descr="Related image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1951" y="3622044"/>
              <a:ext cx="1343819" cy="1343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TextBox 74"/>
            <p:cNvSpPr txBox="1"/>
            <p:nvPr/>
          </p:nvSpPr>
          <p:spPr>
            <a:xfrm>
              <a:off x="6377063" y="4965863"/>
              <a:ext cx="188027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8000"/>
                  </a:solidFill>
                  <a:latin typeface="Calibri" panose="020F0502020204030204" pitchFamily="34" charset="0"/>
                </a:rPr>
                <a:t>Entertainment Tax </a:t>
              </a:r>
              <a:r>
                <a:rPr lang="en-US" sz="1200" b="1" i="1" dirty="0" smtClean="0">
                  <a:solidFill>
                    <a:srgbClr val="008000"/>
                  </a:solidFill>
                  <a:latin typeface="Calibri" panose="020F0502020204030204" pitchFamily="34" charset="0"/>
                </a:rPr>
                <a:t>(not by specified bodies)</a:t>
              </a:r>
              <a:endParaRPr lang="en-IN" b="1" i="1" dirty="0">
                <a:solidFill>
                  <a:srgbClr val="008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82996" y="4498298"/>
            <a:ext cx="1278757" cy="2331082"/>
            <a:chOff x="935772" y="5140399"/>
            <a:chExt cx="1278757" cy="2331082"/>
          </a:xfrm>
        </p:grpSpPr>
        <p:pic>
          <p:nvPicPr>
            <p:cNvPr id="76" name="Picture 47" descr="Image result for gambling icon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056" y="5140399"/>
              <a:ext cx="1073873" cy="1074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/>
            <p:cNvSpPr txBox="1"/>
            <p:nvPr/>
          </p:nvSpPr>
          <p:spPr>
            <a:xfrm>
              <a:off x="935772" y="6271152"/>
              <a:ext cx="12787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8000"/>
                  </a:solidFill>
                  <a:latin typeface="Calibri" panose="020F0502020204030204" pitchFamily="34" charset="0"/>
                </a:rPr>
                <a:t>Taxes on lottery, betting &amp; gambling</a:t>
              </a:r>
              <a:endParaRPr lang="en-IN" b="1" dirty="0">
                <a:solidFill>
                  <a:srgbClr val="008000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27" name="Straight Connector 26"/>
          <p:cNvCxnSpPr/>
          <p:nvPr/>
        </p:nvCxnSpPr>
        <p:spPr>
          <a:xfrm flipV="1">
            <a:off x="1791917" y="1414433"/>
            <a:ext cx="554437" cy="1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846142" y="1414432"/>
            <a:ext cx="554437" cy="1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5972367" y="1414431"/>
            <a:ext cx="554437" cy="1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818700" y="2416307"/>
            <a:ext cx="0" cy="56439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817233" y="4160181"/>
            <a:ext cx="0" cy="56439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510621" y="5638800"/>
            <a:ext cx="554437" cy="1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4531949" y="5638801"/>
            <a:ext cx="554437" cy="1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2123192" y="5638802"/>
            <a:ext cx="554437" cy="1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090239" y="2484105"/>
            <a:ext cx="3007876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buFont typeface="Wingdings 3" pitchFamily="18" charset="2"/>
              <a:buNone/>
              <a:defRPr/>
            </a:pPr>
            <a:r>
              <a:rPr lang="en-US" sz="13800" b="1" dirty="0">
                <a:solidFill>
                  <a:srgbClr val="008000"/>
                </a:solidFill>
                <a:latin typeface="Calibri" pitchFamily="34" charset="0"/>
              </a:rPr>
              <a:t>GST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1221714" y="3779212"/>
            <a:ext cx="0" cy="56439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85081" y="3012048"/>
            <a:ext cx="1880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Surcharges &amp; Cesses</a:t>
            </a:r>
            <a:endParaRPr lang="en-IN" b="1" i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pic>
        <p:nvPicPr>
          <p:cNvPr id="33794" name="Picture 2" descr="Image result for cross icon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6593" y="2006536"/>
            <a:ext cx="288172" cy="2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Image result for cross icon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49226" y="2051848"/>
            <a:ext cx="288172" cy="2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Image result for cross icon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112407" y="2060162"/>
            <a:ext cx="288172" cy="2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Image result for cross icon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97301" y="1910093"/>
            <a:ext cx="288172" cy="2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Image result for cross icon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157901" y="3835181"/>
            <a:ext cx="288172" cy="2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Image result for cross icon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55711" y="6251209"/>
            <a:ext cx="288172" cy="2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Image result for cross icon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767763" y="6251209"/>
            <a:ext cx="288172" cy="2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Image result for cross icon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416927" y="6264201"/>
            <a:ext cx="288172" cy="2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Image result for cross icon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85081" y="6229215"/>
            <a:ext cx="288172" cy="2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Image result for cross icon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5425" y="3303929"/>
            <a:ext cx="288172" cy="2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Image result for right icon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83" y="3155445"/>
            <a:ext cx="1220380" cy="122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Rectangle 98"/>
          <p:cNvSpPr/>
          <p:nvPr/>
        </p:nvSpPr>
        <p:spPr>
          <a:xfrm>
            <a:off x="228600" y="199551"/>
            <a:ext cx="7924800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Wingdings 3" pitchFamily="18" charset="2"/>
              <a:buNone/>
              <a:defRPr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Taxes subsumed under GST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1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1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2" dur="1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5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1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8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" dur="10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1" dur="1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3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4" dur="1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6" dur="10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7" dur="1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9" dur="1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0" dur="1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2" dur="10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3" dur="1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5" dur="1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6" dur="1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8" dur="10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9" dur="1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1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2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4" dur="10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5" dur="1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7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8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0" dur="10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1" dur="1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3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4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6" dur="10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7" dur="1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9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0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2" dur="10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3" dur="1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5" dur="10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6" dur="1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1" dur="10000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2" dur="10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4" dur="10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5" dur="1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7" dur="10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8" dur="1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0" dur="10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1" dur="1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3" dur="10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4" dur="1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6" dur="10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7" dur="1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9" dur="10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0" dur="1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2" dur="10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3" dur="1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5" dur="10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6" dur="10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8" dur="10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9" dur="1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7" grpId="0"/>
      <p:bldP spid="7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3675" y="1836738"/>
            <a:ext cx="1828800" cy="2204269"/>
            <a:chOff x="460374" y="1097394"/>
            <a:chExt cx="1828800" cy="2204269"/>
          </a:xfrm>
        </p:grpSpPr>
        <p:pic>
          <p:nvPicPr>
            <p:cNvPr id="23" name="Picture 49" descr="Image result for custom duty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640" y="1097394"/>
              <a:ext cx="1146269" cy="984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460374" y="2286000"/>
              <a:ext cx="1828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8000"/>
                  </a:solidFill>
                  <a:latin typeface="Calibri" panose="020F0502020204030204" pitchFamily="34" charset="0"/>
                </a:rPr>
                <a:t>Basic Customs Duty, </a:t>
              </a:r>
            </a:p>
            <a:p>
              <a:pPr algn="ctr"/>
              <a:r>
                <a:rPr lang="en-US" sz="2000" b="1" dirty="0" smtClean="0">
                  <a:solidFill>
                    <a:srgbClr val="008000"/>
                  </a:solidFill>
                  <a:latin typeface="Calibri" panose="020F0502020204030204" pitchFamily="34" charset="0"/>
                </a:rPr>
                <a:t>Export Duties</a:t>
              </a:r>
              <a:endParaRPr lang="en-IN" sz="2000" b="1" dirty="0">
                <a:solidFill>
                  <a:srgbClr val="008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05200" y="-146110"/>
            <a:ext cx="1828800" cy="2751831"/>
            <a:chOff x="2729309" y="917675"/>
            <a:chExt cx="1828800" cy="2751831"/>
          </a:xfrm>
        </p:grpSpPr>
        <p:pic>
          <p:nvPicPr>
            <p:cNvPr id="26" name="Picture 51" descr="Image result for stamp duty icon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917675"/>
              <a:ext cx="1343819" cy="1343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2729309" y="2438400"/>
              <a:ext cx="1828800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8000"/>
                  </a:solidFill>
                  <a:latin typeface="Calibri" panose="020F0502020204030204" pitchFamily="34" charset="0"/>
                </a:rPr>
                <a:t>Stamp Duties</a:t>
              </a:r>
              <a:r>
                <a:rPr lang="en-IN" sz="2000" b="1" dirty="0" smtClean="0">
                  <a:solidFill>
                    <a:srgbClr val="008000"/>
                  </a:solidFill>
                  <a:latin typeface="Calibri" panose="020F0502020204030204" pitchFamily="34" charset="0"/>
                </a:rPr>
                <a:t>,</a:t>
              </a:r>
            </a:p>
            <a:p>
              <a:pPr algn="ctr"/>
              <a:r>
                <a:rPr lang="en-US" b="1" dirty="0" smtClean="0">
                  <a:solidFill>
                    <a:srgbClr val="008000"/>
                  </a:solidFill>
                  <a:latin typeface="Calibri" panose="020F0502020204030204" pitchFamily="34" charset="0"/>
                </a:rPr>
                <a:t>Taxes on lands and buildings, electricity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395140" y="1197709"/>
            <a:ext cx="2057400" cy="2548042"/>
            <a:chOff x="4953000" y="1015231"/>
            <a:chExt cx="2057400" cy="2548042"/>
          </a:xfrm>
        </p:grpSpPr>
        <p:pic>
          <p:nvPicPr>
            <p:cNvPr id="29" name="Picture 53" descr="Image result for toll tax icon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0021" y="1015231"/>
              <a:ext cx="1245358" cy="1245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4953000" y="2332167"/>
              <a:ext cx="2057400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8000"/>
                  </a:solidFill>
                  <a:latin typeface="Calibri" panose="020F0502020204030204" pitchFamily="34" charset="0"/>
                </a:rPr>
                <a:t>Toll tax,</a:t>
              </a:r>
            </a:p>
            <a:p>
              <a:pPr algn="ctr"/>
              <a:r>
                <a:rPr lang="en-US" b="1" dirty="0" smtClean="0">
                  <a:solidFill>
                    <a:srgbClr val="008000"/>
                  </a:solidFill>
                  <a:latin typeface="Calibri" panose="020F0502020204030204" pitchFamily="34" charset="0"/>
                </a:rPr>
                <a:t>Taxes on carriage by rail/ waterways/ road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89588" y="4900769"/>
            <a:ext cx="2590800" cy="1840468"/>
            <a:chOff x="6819899" y="1373827"/>
            <a:chExt cx="2590800" cy="1840468"/>
          </a:xfrm>
        </p:grpSpPr>
        <p:sp>
          <p:nvSpPr>
            <p:cNvPr id="31" name="TextBox 30"/>
            <p:cNvSpPr txBox="1"/>
            <p:nvPr/>
          </p:nvSpPr>
          <p:spPr>
            <a:xfrm>
              <a:off x="6819899" y="2506409"/>
              <a:ext cx="2590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8000"/>
                  </a:solidFill>
                  <a:latin typeface="Calibri" panose="020F0502020204030204" pitchFamily="34" charset="0"/>
                </a:rPr>
                <a:t>Taxes on professions, trade, employments</a:t>
              </a:r>
            </a:p>
          </p:txBody>
        </p:sp>
        <p:pic>
          <p:nvPicPr>
            <p:cNvPr id="32770" name="Picture 2" descr="Image result for employment icon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2107" y="1373827"/>
              <a:ext cx="966385" cy="820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1887110" y="4924905"/>
            <a:ext cx="2057400" cy="1592963"/>
            <a:chOff x="4040147" y="4753493"/>
            <a:chExt cx="2057400" cy="1592963"/>
          </a:xfrm>
        </p:grpSpPr>
        <p:sp>
          <p:nvSpPr>
            <p:cNvPr id="35" name="TextBox 34"/>
            <p:cNvSpPr txBox="1"/>
            <p:nvPr/>
          </p:nvSpPr>
          <p:spPr>
            <a:xfrm>
              <a:off x="4040147" y="5946346"/>
              <a:ext cx="2057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8000"/>
                  </a:solidFill>
                  <a:latin typeface="Calibri" panose="020F0502020204030204" pitchFamily="34" charset="0"/>
                </a:rPr>
                <a:t>R&amp;D </a:t>
              </a:r>
              <a:r>
                <a:rPr lang="en-US" sz="2000" b="1" dirty="0">
                  <a:solidFill>
                    <a:srgbClr val="008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2000" b="1" dirty="0" smtClean="0">
                  <a:solidFill>
                    <a:srgbClr val="008000"/>
                  </a:solidFill>
                  <a:latin typeface="Calibri" panose="020F0502020204030204" pitchFamily="34" charset="0"/>
                </a:rPr>
                <a:t>ess</a:t>
              </a:r>
            </a:p>
          </p:txBody>
        </p:sp>
        <p:pic>
          <p:nvPicPr>
            <p:cNvPr id="32776" name="Picture 8" descr="Image result for R&amp;d CESS ICON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155" y="4753493"/>
              <a:ext cx="1100866" cy="1100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0" name="Straight Connector 39"/>
          <p:cNvCxnSpPr/>
          <p:nvPr/>
        </p:nvCxnSpPr>
        <p:spPr>
          <a:xfrm flipV="1">
            <a:off x="2415179" y="1216191"/>
            <a:ext cx="827652" cy="428317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715000" y="1266574"/>
            <a:ext cx="897018" cy="44577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6968181" y="4041007"/>
            <a:ext cx="389427" cy="71751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4114800" y="5718562"/>
            <a:ext cx="824310" cy="282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326513" y="2425179"/>
            <a:ext cx="3007876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buFont typeface="Wingdings 3" pitchFamily="18" charset="2"/>
              <a:buNone/>
              <a:defRPr/>
            </a:pPr>
            <a:r>
              <a:rPr lang="en-US" sz="13800" b="1" dirty="0">
                <a:solidFill>
                  <a:srgbClr val="008000"/>
                </a:solidFill>
                <a:latin typeface="Calibri" pitchFamily="34" charset="0"/>
              </a:rPr>
              <a:t>GST</a:t>
            </a:r>
          </a:p>
        </p:txBody>
      </p:sp>
      <p:pic>
        <p:nvPicPr>
          <p:cNvPr id="55" name="Picture 4" descr="Image result for right icon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85" y="2841920"/>
            <a:ext cx="520942" cy="5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Image result for right icon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13" y="1006103"/>
            <a:ext cx="520942" cy="5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Image result for right icon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47" y="2241554"/>
            <a:ext cx="520942" cy="5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Image result for right icon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47" y="5354054"/>
            <a:ext cx="520942" cy="5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Image result for right icon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33" y="5494447"/>
            <a:ext cx="520942" cy="5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Image result for cross icon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486118" y="3068636"/>
            <a:ext cx="972371" cy="97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228600" y="199551"/>
            <a:ext cx="7924800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Wingdings 3" pitchFamily="18" charset="2"/>
              <a:buNone/>
              <a:defRPr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Taxes not subsumed under GST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1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1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1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1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1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1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1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1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1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1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1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10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1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1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1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10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" dur="1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10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1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10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3" dur="1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10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6" dur="1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10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9" dur="1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28600" y="1600200"/>
          <a:ext cx="50292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86380" y="1571612"/>
            <a:ext cx="335758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Cambria" pitchFamily="18" charset="0"/>
              </a:rPr>
              <a:t>5 Petroleum products</a:t>
            </a:r>
            <a:r>
              <a:rPr lang="en-US" sz="2400" b="1" dirty="0" smtClean="0">
                <a:latin typeface="Cambria" pitchFamily="18" charset="0"/>
              </a:rPr>
              <a:t>:</a:t>
            </a:r>
            <a:endParaRPr lang="en-US" sz="2000" b="1" dirty="0" smtClean="0">
              <a:latin typeface="Cambria" pitchFamily="18" charset="0"/>
            </a:endParaRPr>
          </a:p>
          <a:p>
            <a:r>
              <a:rPr lang="en-US" sz="2000" dirty="0" smtClean="0">
                <a:latin typeface="Cambria" pitchFamily="18" charset="0"/>
              </a:rPr>
              <a:t>1)Crude oil</a:t>
            </a:r>
          </a:p>
          <a:p>
            <a:r>
              <a:rPr lang="en-US" sz="2000" dirty="0" smtClean="0">
                <a:latin typeface="Cambria" pitchFamily="18" charset="0"/>
              </a:rPr>
              <a:t>2)Natural gas</a:t>
            </a:r>
          </a:p>
          <a:p>
            <a:r>
              <a:rPr lang="en-US" sz="2000" dirty="0" smtClean="0">
                <a:latin typeface="Cambria" pitchFamily="18" charset="0"/>
              </a:rPr>
              <a:t>3)Aviation  fuel</a:t>
            </a:r>
          </a:p>
          <a:p>
            <a:r>
              <a:rPr lang="en-US" sz="2000" dirty="0" smtClean="0">
                <a:latin typeface="Cambria" pitchFamily="18" charset="0"/>
              </a:rPr>
              <a:t>4)Diesel</a:t>
            </a:r>
          </a:p>
          <a:p>
            <a:r>
              <a:rPr lang="en-US" sz="2000" dirty="0" smtClean="0">
                <a:latin typeface="Cambria" pitchFamily="18" charset="0"/>
              </a:rPr>
              <a:t>5)Petrol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1816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States are free to levy taxes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No ITC for the above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Hence inflationary tendencies are bound to remain  </a:t>
            </a:r>
          </a:p>
          <a:p>
            <a:endParaRPr lang="en-US" sz="20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572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" pitchFamily="18" charset="0"/>
              </a:rPr>
              <a:t>Large part of economy still not covered by GST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 descr="D:\ANJALI\GST PPT\GST PICS\814990-petroleum-1419978130-348-640x4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3643314"/>
            <a:ext cx="3381377" cy="2214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829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336645"/>
            <a:ext cx="79248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Wingdings 3" pitchFamily="18" charset="2"/>
              <a:buNone/>
              <a:defRPr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Basic Structure of GST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971800" y="3951349"/>
            <a:ext cx="990600" cy="645552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02671" y="4610489"/>
            <a:ext cx="1849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Intra state supplies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28600" y="1219200"/>
            <a:ext cx="7924800" cy="2086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Comprehensive value added tax on </a:t>
            </a:r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</a:rPr>
              <a:t>SUPPLY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</a:rPr>
              <a:t>of goods and services</a:t>
            </a:r>
          </a:p>
          <a:p>
            <a:pPr marL="457200" indent="-457200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en-US" sz="20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457200" indent="-457200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Consumption based tax </a:t>
            </a:r>
            <a:r>
              <a:rPr lang="en-US" sz="2400" b="1" i="1" dirty="0" smtClean="0">
                <a:solidFill>
                  <a:srgbClr val="008000"/>
                </a:solidFill>
                <a:latin typeface="Calibri" pitchFamily="34" charset="0"/>
              </a:rPr>
              <a:t>… departure from earlier origin based taxation</a:t>
            </a:r>
            <a:endParaRPr lang="en-US" sz="2400" b="1" i="1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3439486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Model of GST</a:t>
            </a:r>
            <a:endParaRPr lang="en-US" sz="3200" b="1" i="1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50988" y="5625097"/>
            <a:ext cx="11033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CGST</a:t>
            </a:r>
          </a:p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(Centre)</a:t>
            </a:r>
          </a:p>
        </p:txBody>
      </p:sp>
      <p:pic>
        <p:nvPicPr>
          <p:cNvPr id="35842" name="Picture 2" descr="Image result for plus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664" y="5764839"/>
            <a:ext cx="457200" cy="45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3004681" y="5625097"/>
            <a:ext cx="9248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SGST</a:t>
            </a:r>
          </a:p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(State)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5357773" y="3951349"/>
            <a:ext cx="924837" cy="672727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333999" y="4610489"/>
            <a:ext cx="1849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Inter state supplies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667217" y="5630581"/>
            <a:ext cx="13204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IGST</a:t>
            </a:r>
          </a:p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(Integrated)</a:t>
            </a:r>
          </a:p>
        </p:txBody>
      </p:sp>
    </p:spTree>
    <p:extLst>
      <p:ext uri="{BB962C8B-B14F-4D97-AF65-F5344CB8AC3E}">
        <p14:creationId xmlns:p14="http://schemas.microsoft.com/office/powerpoint/2010/main" val="402875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6" grpId="0"/>
      <p:bldP spid="39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336645"/>
            <a:ext cx="79248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Wingdings 3" pitchFamily="18" charset="2"/>
              <a:buNone/>
              <a:defRPr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What will be taxed?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28600" y="1566759"/>
            <a:ext cx="2039007" cy="2110555"/>
            <a:chOff x="228600" y="1566759"/>
            <a:chExt cx="2039007" cy="2110555"/>
          </a:xfrm>
        </p:grpSpPr>
        <p:pic>
          <p:nvPicPr>
            <p:cNvPr id="34818" name="Picture 2" descr="Image result for goods and services icon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28" r="36690" b="28715"/>
            <a:stretch/>
          </p:blipFill>
          <p:spPr bwMode="auto">
            <a:xfrm>
              <a:off x="457200" y="1566759"/>
              <a:ext cx="1513489" cy="1534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228600" y="3154094"/>
              <a:ext cx="20390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342900" indent="-342900" algn="ctr" eaLnBrk="0" hangingPunct="0">
                <a:spcBef>
                  <a:spcPct val="20000"/>
                </a:spcBef>
                <a:buFont typeface="Wingdings 3" pitchFamily="18" charset="2"/>
                <a:buNone/>
                <a:defRPr/>
              </a:pPr>
              <a:r>
                <a:rPr lang="en-US" sz="28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Goods</a:t>
              </a:r>
              <a:endParaRPr lang="en-US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527738" y="1533914"/>
            <a:ext cx="2039007" cy="2179929"/>
            <a:chOff x="2527738" y="1533914"/>
            <a:chExt cx="2039007" cy="2179929"/>
          </a:xfrm>
        </p:grpSpPr>
        <p:pic>
          <p:nvPicPr>
            <p:cNvPr id="9" name="Picture 2" descr="Image result for goods and services icon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79" r="3586" b="25664"/>
            <a:stretch/>
          </p:blipFill>
          <p:spPr bwMode="auto">
            <a:xfrm>
              <a:off x="2737946" y="1533914"/>
              <a:ext cx="154502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2527738" y="3190623"/>
              <a:ext cx="20390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342900" indent="-342900" algn="ctr" eaLnBrk="0" hangingPunct="0">
                <a:spcBef>
                  <a:spcPct val="20000"/>
                </a:spcBef>
                <a:buFont typeface="Wingdings 3" pitchFamily="18" charset="2"/>
                <a:buNone/>
                <a:defRPr/>
              </a:pPr>
              <a:r>
                <a:rPr lang="en-US" sz="28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Services</a:t>
              </a:r>
              <a:endParaRPr lang="en-US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734911" y="1661773"/>
            <a:ext cx="2039007" cy="2053061"/>
            <a:chOff x="4734911" y="1661773"/>
            <a:chExt cx="2039007" cy="2053061"/>
          </a:xfrm>
        </p:grpSpPr>
        <p:grpSp>
          <p:nvGrpSpPr>
            <p:cNvPr id="3" name="Group 2"/>
            <p:cNvGrpSpPr/>
            <p:nvPr/>
          </p:nvGrpSpPr>
          <p:grpSpPr>
            <a:xfrm>
              <a:off x="5071881" y="1661773"/>
              <a:ext cx="1365066" cy="1344482"/>
              <a:chOff x="4904828" y="1539785"/>
              <a:chExt cx="1589689" cy="1565718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4904828" y="1539785"/>
                <a:ext cx="1589689" cy="156571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3" name="Picture 16" descr="Image result for landing aeroplane icon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hotocopy/>
                        </a14:imgEffect>
                        <a14:imgEffect>
                          <a14:colorTemperature colorTemp="47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80620">
                <a:off x="5006737" y="1778089"/>
                <a:ext cx="1239602" cy="12396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Rectangle 16"/>
            <p:cNvSpPr/>
            <p:nvPr/>
          </p:nvSpPr>
          <p:spPr>
            <a:xfrm>
              <a:off x="4734911" y="3191614"/>
              <a:ext cx="20390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342900" indent="-342900" algn="ctr" eaLnBrk="0" hangingPunct="0">
                <a:spcBef>
                  <a:spcPct val="20000"/>
                </a:spcBef>
                <a:buFont typeface="Wingdings 3" pitchFamily="18" charset="2"/>
                <a:buNone/>
                <a:defRPr/>
              </a:pPr>
              <a:r>
                <a:rPr lang="en-US" sz="28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Imports</a:t>
              </a:r>
              <a:endParaRPr lang="en-US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926318" y="1716095"/>
            <a:ext cx="2039007" cy="2020955"/>
            <a:chOff x="6926318" y="1716095"/>
            <a:chExt cx="2039007" cy="2020955"/>
          </a:xfrm>
        </p:grpSpPr>
        <p:grpSp>
          <p:nvGrpSpPr>
            <p:cNvPr id="18" name="Group 17"/>
            <p:cNvGrpSpPr/>
            <p:nvPr/>
          </p:nvGrpSpPr>
          <p:grpSpPr>
            <a:xfrm rot="18510680">
              <a:off x="7263289" y="1726387"/>
              <a:ext cx="1365066" cy="1344482"/>
              <a:chOff x="4904828" y="1539785"/>
              <a:chExt cx="1589689" cy="1565718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4904828" y="1539785"/>
                <a:ext cx="1589689" cy="156571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20" name="Picture 16" descr="Image result for landing aeroplane icon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hotocopy/>
                        </a14:imgEffect>
                        <a14:imgEffect>
                          <a14:colorTemperature colorTemp="47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80620">
                <a:off x="5006737" y="1778089"/>
                <a:ext cx="1239602" cy="12396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Rectangle 20"/>
            <p:cNvSpPr/>
            <p:nvPr/>
          </p:nvSpPr>
          <p:spPr>
            <a:xfrm>
              <a:off x="6926318" y="3213830"/>
              <a:ext cx="20390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342900" indent="-342900" algn="ctr" eaLnBrk="0" hangingPunct="0">
                <a:spcBef>
                  <a:spcPct val="20000"/>
                </a:spcBef>
                <a:buFont typeface="Wingdings 3" pitchFamily="18" charset="2"/>
                <a:buNone/>
                <a:defRPr/>
              </a:pPr>
              <a:r>
                <a:rPr lang="en-US" sz="28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Exports</a:t>
              </a:r>
              <a:endParaRPr lang="en-US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162349" y="5023944"/>
            <a:ext cx="1589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Exempted with zero rate</a:t>
            </a:r>
            <a:endParaRPr lang="en-IN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0319" y="3649915"/>
            <a:ext cx="2380593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(Except the exclusions)</a:t>
            </a:r>
            <a:endParaRPr lang="en-IN" b="1" i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160396" y="4019248"/>
            <a:ext cx="0" cy="781351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36326" y="5055476"/>
            <a:ext cx="144813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Movable property</a:t>
            </a:r>
          </a:p>
          <a:p>
            <a:pPr algn="ctr"/>
            <a:r>
              <a:rPr lang="en-US" sz="24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en-US" sz="1600" b="1" i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other than money and securities</a:t>
            </a:r>
            <a:endParaRPr lang="en-IN" b="1" i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590912" y="4019249"/>
            <a:ext cx="0" cy="781351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491830" y="5039710"/>
            <a:ext cx="2198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Anything other than goods</a:t>
            </a:r>
          </a:p>
          <a:p>
            <a:pPr algn="ctr"/>
            <a:endParaRPr lang="en-US" sz="1050" b="1" dirty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b="1" i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Includes conversion from one currency to another</a:t>
            </a:r>
            <a:endParaRPr lang="en-IN" sz="1600" b="1" i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7936940" y="4019249"/>
            <a:ext cx="0" cy="781351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78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7" grpId="0"/>
      <p:bldP spid="3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308</TotalTime>
  <Words>1007</Words>
  <Application>Microsoft Office PowerPoint</Application>
  <PresentationFormat>On-screen Show (4:3)</PresentationFormat>
  <Paragraphs>268</Paragraphs>
  <Slides>30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Angles</vt:lpstr>
      <vt:lpstr>INTRODUCTION  TO  Goods  and  ServiceS Tax ( g s t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 TO  Goods  and  Service Tax</dc:title>
  <dc:creator>SAMSUNG</dc:creator>
  <cp:lastModifiedBy>ss</cp:lastModifiedBy>
  <cp:revision>27</cp:revision>
  <dcterms:created xsi:type="dcterms:W3CDTF">2006-08-16T00:00:00Z</dcterms:created>
  <dcterms:modified xsi:type="dcterms:W3CDTF">2017-03-09T03:24:32Z</dcterms:modified>
</cp:coreProperties>
</file>